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67" r:id="rId2"/>
    <p:sldId id="294" r:id="rId3"/>
    <p:sldId id="277" r:id="rId4"/>
    <p:sldId id="273" r:id="rId5"/>
    <p:sldId id="306" r:id="rId6"/>
    <p:sldId id="307" r:id="rId7"/>
    <p:sldId id="308" r:id="rId8"/>
    <p:sldId id="282" r:id="rId9"/>
    <p:sldId id="283" r:id="rId10"/>
    <p:sldId id="284" r:id="rId11"/>
    <p:sldId id="300" r:id="rId12"/>
    <p:sldId id="301" r:id="rId13"/>
    <p:sldId id="293" r:id="rId14"/>
    <p:sldId id="286" r:id="rId15"/>
    <p:sldId id="295" r:id="rId16"/>
    <p:sldId id="287" r:id="rId17"/>
    <p:sldId id="303" r:id="rId18"/>
    <p:sldId id="288" r:id="rId19"/>
    <p:sldId id="289" r:id="rId20"/>
    <p:sldId id="302" r:id="rId21"/>
    <p:sldId id="310" r:id="rId22"/>
    <p:sldId id="309" r:id="rId23"/>
    <p:sldId id="290" r:id="rId24"/>
    <p:sldId id="291" r:id="rId25"/>
    <p:sldId id="297" r:id="rId26"/>
  </p:sldIdLst>
  <p:sldSz cx="20104100" cy="11309350"/>
  <p:notesSz cx="20104100" cy="1130935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B620"/>
    <a:srgbClr val="954ECA"/>
    <a:srgbClr val="FF0576"/>
    <a:srgbClr val="59B3CB"/>
    <a:srgbClr val="99CCFF"/>
    <a:srgbClr val="66CCFF"/>
    <a:srgbClr val="FFC000"/>
    <a:srgbClr val="5BD4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30" autoAdjust="0"/>
    <p:restoredTop sz="95097" autoAdjust="0"/>
  </p:normalViewPr>
  <p:slideViewPr>
    <p:cSldViewPr>
      <p:cViewPr varScale="1">
        <p:scale>
          <a:sx n="68" d="100"/>
          <a:sy n="68" d="100"/>
        </p:scale>
        <p:origin x="822" y="66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9348"/>
    </p:cViewPr>
  </p:sorterViewPr>
  <p:notesViewPr>
    <p:cSldViewPr>
      <p:cViewPr varScale="1">
        <p:scale>
          <a:sx n="46" d="100"/>
          <a:sy n="46" d="100"/>
        </p:scale>
        <p:origin x="1146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9A7C5E-BC0C-4A3D-BABF-1496828F7BC3}" type="datetimeFigureOut">
              <a:rPr lang="es-CL" smtClean="0"/>
              <a:t>29-11-2024</a:t>
            </a:fld>
            <a:endParaRPr lang="es-C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3FD37-037C-47E9-ACEC-53571BD4E90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147592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2D36F-03D0-4680-9952-1FDC952EDE95}" type="datetimeFigureOut">
              <a:rPr lang="es-CL" smtClean="0"/>
              <a:t>29-11-2024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530EA7-CC83-4CB4-BB7A-C5FA6EB2C65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17348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530EA7-CC83-4CB4-BB7A-C5FA6EB2C653}" type="slidenum">
              <a:rPr lang="es-CL" smtClean="0"/>
              <a:t>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45229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40" y="-789172"/>
            <a:ext cx="20129562" cy="12098522"/>
          </a:xfrm>
          <a:prstGeom prst="rect">
            <a:avLst/>
          </a:prstGeom>
        </p:spPr>
      </p:pic>
      <p:pic>
        <p:nvPicPr>
          <p:cNvPr id="20" name="Imagen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" t="38419" r="2316" b="365"/>
          <a:stretch>
            <a:fillRect/>
          </a:stretch>
        </p:blipFill>
        <p:spPr bwMode="auto">
          <a:xfrm>
            <a:off x="0" y="0"/>
            <a:ext cx="20104099" cy="1130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object 11">
            <a:extLst>
              <a:ext uri="{FF2B5EF4-FFF2-40B4-BE49-F238E27FC236}">
                <a16:creationId xmlns:a16="http://schemas.microsoft.com/office/drawing/2014/main" id="{F166766B-EAA7-DD43-A756-F4605AA9A22B}"/>
              </a:ext>
            </a:extLst>
          </p:cNvPr>
          <p:cNvGrpSpPr/>
          <p:nvPr userDrawn="1"/>
        </p:nvGrpSpPr>
        <p:grpSpPr>
          <a:xfrm>
            <a:off x="8375650" y="10531475"/>
            <a:ext cx="3894979" cy="335915"/>
            <a:chOff x="8592670" y="10723202"/>
            <a:chExt cx="3894979" cy="335915"/>
          </a:xfrm>
        </p:grpSpPr>
        <p:sp>
          <p:nvSpPr>
            <p:cNvPr id="11" name="object 13">
              <a:extLst>
                <a:ext uri="{FF2B5EF4-FFF2-40B4-BE49-F238E27FC236}">
                  <a16:creationId xmlns:a16="http://schemas.microsoft.com/office/drawing/2014/main" id="{8372457F-8480-5A42-9339-5701E381A19E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4">
              <a:extLst>
                <a:ext uri="{FF2B5EF4-FFF2-40B4-BE49-F238E27FC236}">
                  <a16:creationId xmlns:a16="http://schemas.microsoft.com/office/drawing/2014/main" id="{594035F5-CD25-AD4C-AD04-CC0D37060337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15">
              <a:extLst>
                <a:ext uri="{FF2B5EF4-FFF2-40B4-BE49-F238E27FC236}">
                  <a16:creationId xmlns:a16="http://schemas.microsoft.com/office/drawing/2014/main" id="{F387536A-024F-824B-BD2E-CF6404A6B02F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6">
              <a:extLst>
                <a:ext uri="{FF2B5EF4-FFF2-40B4-BE49-F238E27FC236}">
                  <a16:creationId xmlns:a16="http://schemas.microsoft.com/office/drawing/2014/main" id="{7AF94EA7-F99B-B541-A7A5-AA92B6A03FCB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7">
              <a:extLst>
                <a:ext uri="{FF2B5EF4-FFF2-40B4-BE49-F238E27FC236}">
                  <a16:creationId xmlns:a16="http://schemas.microsoft.com/office/drawing/2014/main" id="{489F400A-C9E0-5F48-9300-F410CF81D755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8">
              <a:extLst>
                <a:ext uri="{FF2B5EF4-FFF2-40B4-BE49-F238E27FC236}">
                  <a16:creationId xmlns:a16="http://schemas.microsoft.com/office/drawing/2014/main" id="{AD94903A-7831-D04D-ABA1-93604CF406FB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9">
              <a:extLst>
                <a:ext uri="{FF2B5EF4-FFF2-40B4-BE49-F238E27FC236}">
                  <a16:creationId xmlns:a16="http://schemas.microsoft.com/office/drawing/2014/main" id="{7CD05F3A-E5BA-D742-8A2E-AD10596914C4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20">
              <a:extLst>
                <a:ext uri="{FF2B5EF4-FFF2-40B4-BE49-F238E27FC236}">
                  <a16:creationId xmlns:a16="http://schemas.microsoft.com/office/drawing/2014/main" id="{47DC6E99-BAC6-934E-87F8-656482BB4E24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21">
              <a:extLst>
                <a:ext uri="{FF2B5EF4-FFF2-40B4-BE49-F238E27FC236}">
                  <a16:creationId xmlns:a16="http://schemas.microsoft.com/office/drawing/2014/main" id="{B9C09E91-A869-334B-8CD8-A499C62CB153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12">
            <a:extLst>
              <a:ext uri="{FF2B5EF4-FFF2-40B4-BE49-F238E27FC236}">
                <a16:creationId xmlns:a16="http://schemas.microsoft.com/office/drawing/2014/main" id="{A0B885A4-9375-EA40-9DB9-9EEF31B074A9}"/>
              </a:ext>
            </a:extLst>
          </p:cNvPr>
          <p:cNvSpPr/>
          <p:nvPr userDrawn="1"/>
        </p:nvSpPr>
        <p:spPr>
          <a:xfrm>
            <a:off x="5092767" y="8274010"/>
            <a:ext cx="10694670" cy="53340"/>
          </a:xfrm>
          <a:custGeom>
            <a:avLst/>
            <a:gdLst/>
            <a:ahLst/>
            <a:cxnLst/>
            <a:rect l="l" t="t" r="r" b="b"/>
            <a:pathLst>
              <a:path w="10694669" h="53340">
                <a:moveTo>
                  <a:pt x="10667601" y="0"/>
                </a:moveTo>
                <a:lnTo>
                  <a:pt x="26606" y="0"/>
                </a:lnTo>
                <a:lnTo>
                  <a:pt x="16264" y="2097"/>
                </a:lnTo>
                <a:lnTo>
                  <a:pt x="7806" y="7809"/>
                </a:lnTo>
                <a:lnTo>
                  <a:pt x="2095" y="16269"/>
                </a:lnTo>
                <a:lnTo>
                  <a:pt x="0" y="26606"/>
                </a:lnTo>
                <a:lnTo>
                  <a:pt x="2095" y="36942"/>
                </a:lnTo>
                <a:lnTo>
                  <a:pt x="7806" y="45397"/>
                </a:lnTo>
                <a:lnTo>
                  <a:pt x="16264" y="51106"/>
                </a:lnTo>
                <a:lnTo>
                  <a:pt x="26606" y="53202"/>
                </a:lnTo>
                <a:lnTo>
                  <a:pt x="10667601" y="53202"/>
                </a:lnTo>
                <a:lnTo>
                  <a:pt x="10677937" y="51106"/>
                </a:lnTo>
                <a:lnTo>
                  <a:pt x="10686393" y="45397"/>
                </a:lnTo>
                <a:lnTo>
                  <a:pt x="10692102" y="36942"/>
                </a:lnTo>
                <a:lnTo>
                  <a:pt x="10694197" y="26606"/>
                </a:lnTo>
                <a:lnTo>
                  <a:pt x="10692102" y="16269"/>
                </a:lnTo>
                <a:lnTo>
                  <a:pt x="10686393" y="7809"/>
                </a:lnTo>
                <a:lnTo>
                  <a:pt x="10677937" y="2097"/>
                </a:lnTo>
                <a:lnTo>
                  <a:pt x="1066760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6">
            <a:extLst>
              <a:ext uri="{FF2B5EF4-FFF2-40B4-BE49-F238E27FC236}">
                <a16:creationId xmlns:a16="http://schemas.microsoft.com/office/drawing/2014/main" id="{3DF417FE-825D-8D41-8EF5-B5AA503D5EA8}"/>
              </a:ext>
            </a:extLst>
          </p:cNvPr>
          <p:cNvSpPr/>
          <p:nvPr userDrawn="1"/>
        </p:nvSpPr>
        <p:spPr>
          <a:xfrm>
            <a:off x="5092767" y="7228339"/>
            <a:ext cx="10694670" cy="1045671"/>
          </a:xfrm>
          <a:custGeom>
            <a:avLst/>
            <a:gdLst/>
            <a:ahLst/>
            <a:cxnLst/>
            <a:rect l="l" t="t" r="r" b="b"/>
            <a:pathLst>
              <a:path w="10694669" h="1025525">
                <a:moveTo>
                  <a:pt x="10694197" y="0"/>
                </a:moveTo>
                <a:lnTo>
                  <a:pt x="0" y="0"/>
                </a:lnTo>
                <a:lnTo>
                  <a:pt x="0" y="1025330"/>
                </a:lnTo>
                <a:lnTo>
                  <a:pt x="10694197" y="1025330"/>
                </a:lnTo>
                <a:lnTo>
                  <a:pt x="10694197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Marcador de texto 8">
            <a:extLst>
              <a:ext uri="{FF2B5EF4-FFF2-40B4-BE49-F238E27FC236}">
                <a16:creationId xmlns:a16="http://schemas.microsoft.com/office/drawing/2014/main" id="{D8298CF0-1D54-6247-B7EE-D42E3B9F8B7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38402" y="7307097"/>
            <a:ext cx="10649035" cy="830997"/>
          </a:xfrm>
        </p:spPr>
        <p:txBody>
          <a:bodyPr/>
          <a:lstStyle>
            <a:lvl1pPr algn="ctr">
              <a:defRPr sz="5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SUBTITULO: LOREN IPSUM</a:t>
            </a:r>
            <a:endParaRPr lang="es-CL" dirty="0"/>
          </a:p>
        </p:txBody>
      </p:sp>
      <p:sp>
        <p:nvSpPr>
          <p:cNvPr id="35" name="Marcador de texto 34">
            <a:extLst>
              <a:ext uri="{FF2B5EF4-FFF2-40B4-BE49-F238E27FC236}">
                <a16:creationId xmlns:a16="http://schemas.microsoft.com/office/drawing/2014/main" id="{6A6FEFC9-11EC-B84F-A8C2-5DF3FAB58E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8050" y="6152227"/>
            <a:ext cx="11429999" cy="923330"/>
          </a:xfrm>
        </p:spPr>
        <p:txBody>
          <a:bodyPr/>
          <a:lstStyle>
            <a:lvl1pPr algn="ctr">
              <a:defRPr sz="6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TÍTULO: LOREM IPSUM</a:t>
            </a:r>
            <a:endParaRPr lang="es-CL" dirty="0"/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C429B471-41F5-B54F-BE9E-5E63FBAF29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92767" y="8483560"/>
            <a:ext cx="10694988" cy="492443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3200" b="0" spc="10" dirty="0">
                <a:latin typeface="Arial"/>
                <a:cs typeface="Arial"/>
              </a:rPr>
              <a:t>Lorem ipsum </a:t>
            </a:r>
            <a:r>
              <a:rPr lang="es-CL" sz="3200" b="0" spc="5" dirty="0">
                <a:latin typeface="Arial"/>
                <a:cs typeface="Arial"/>
              </a:rPr>
              <a:t>dolor sit </a:t>
            </a:r>
            <a:r>
              <a:rPr lang="es-CL" sz="3200" b="0" spc="10" dirty="0">
                <a:latin typeface="Arial"/>
                <a:cs typeface="Arial"/>
              </a:rPr>
              <a:t>amet, consectetuer </a:t>
            </a:r>
            <a:r>
              <a:rPr lang="es-CL" sz="3200" b="0" spc="5" dirty="0">
                <a:latin typeface="Arial"/>
                <a:cs typeface="Arial"/>
              </a:rPr>
              <a:t>adipiscing </a:t>
            </a:r>
            <a:r>
              <a:rPr lang="es-CL" sz="32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E0A93150-CAB0-354D-A524-392A3883CF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377" y="8918485"/>
            <a:ext cx="5904958" cy="1460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object 9">
            <a:extLst>
              <a:ext uri="{FF2B5EF4-FFF2-40B4-BE49-F238E27FC236}">
                <a16:creationId xmlns:a16="http://schemas.microsoft.com/office/drawing/2014/main" id="{D74EE1F9-2998-754F-AE8B-CC1AA4E2EE8A}"/>
              </a:ext>
            </a:extLst>
          </p:cNvPr>
          <p:cNvSpPr/>
          <p:nvPr userDrawn="1"/>
        </p:nvSpPr>
        <p:spPr>
          <a:xfrm>
            <a:off x="14603006" y="1768475"/>
            <a:ext cx="3392804" cy="7564755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9">
            <a:extLst>
              <a:ext uri="{FF2B5EF4-FFF2-40B4-BE49-F238E27FC236}">
                <a16:creationId xmlns:a16="http://schemas.microsoft.com/office/drawing/2014/main" id="{8E5F013E-4F47-B444-9D43-991915429027}"/>
              </a:ext>
            </a:extLst>
          </p:cNvPr>
          <p:cNvSpPr/>
          <p:nvPr userDrawn="1"/>
        </p:nvSpPr>
        <p:spPr>
          <a:xfrm>
            <a:off x="10415337" y="1768476"/>
            <a:ext cx="3392804" cy="7616568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9">
            <a:extLst>
              <a:ext uri="{FF2B5EF4-FFF2-40B4-BE49-F238E27FC236}">
                <a16:creationId xmlns:a16="http://schemas.microsoft.com/office/drawing/2014/main" id="{3584D8FB-5C66-5246-B53F-AFBF8195582B}"/>
              </a:ext>
            </a:extLst>
          </p:cNvPr>
          <p:cNvSpPr/>
          <p:nvPr userDrawn="1"/>
        </p:nvSpPr>
        <p:spPr>
          <a:xfrm>
            <a:off x="6347214" y="1813303"/>
            <a:ext cx="3392804" cy="7564755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9">
            <a:extLst>
              <a:ext uri="{FF2B5EF4-FFF2-40B4-BE49-F238E27FC236}">
                <a16:creationId xmlns:a16="http://schemas.microsoft.com/office/drawing/2014/main" id="{55C4F869-B90C-0B40-A9F9-ADC2D812A79E}"/>
              </a:ext>
            </a:extLst>
          </p:cNvPr>
          <p:cNvSpPr/>
          <p:nvPr userDrawn="1"/>
        </p:nvSpPr>
        <p:spPr>
          <a:xfrm>
            <a:off x="2235659" y="1820288"/>
            <a:ext cx="3392804" cy="7564755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B9F40AF0-87DA-0A48-B6E9-4219F4180C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2050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32" name="Marcador de texto 8">
            <a:extLst>
              <a:ext uri="{FF2B5EF4-FFF2-40B4-BE49-F238E27FC236}">
                <a16:creationId xmlns:a16="http://schemas.microsoft.com/office/drawing/2014/main" id="{D90E074A-B7DF-8245-A38A-3D05E057F6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32050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01</a:t>
            </a:r>
            <a:endParaRPr lang="es-CL" dirty="0"/>
          </a:p>
        </p:txBody>
      </p:sp>
      <p:sp>
        <p:nvSpPr>
          <p:cNvPr id="34" name="Marcador de texto 33">
            <a:extLst>
              <a:ext uri="{FF2B5EF4-FFF2-40B4-BE49-F238E27FC236}">
                <a16:creationId xmlns:a16="http://schemas.microsoft.com/office/drawing/2014/main" id="{13C7172E-9E76-0741-9F46-1D2D52BD4AC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20907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35" name="Marcador de texto 8">
            <a:extLst>
              <a:ext uri="{FF2B5EF4-FFF2-40B4-BE49-F238E27FC236}">
                <a16:creationId xmlns:a16="http://schemas.microsoft.com/office/drawing/2014/main" id="{FCB94CB1-4B2F-854C-BFCE-F2F8A555D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69873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36" name="Marcador de texto 8">
            <a:extLst>
              <a:ext uri="{FF2B5EF4-FFF2-40B4-BE49-F238E27FC236}">
                <a16:creationId xmlns:a16="http://schemas.microsoft.com/office/drawing/2014/main" id="{230B54DA-B6A0-F547-8BE5-D93D21AF07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69873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02</a:t>
            </a:r>
            <a:endParaRPr lang="es-CL" dirty="0"/>
          </a:p>
        </p:txBody>
      </p:sp>
      <p:sp>
        <p:nvSpPr>
          <p:cNvPr id="37" name="Marcador de texto 33">
            <a:extLst>
              <a:ext uri="{FF2B5EF4-FFF2-40B4-BE49-F238E27FC236}">
                <a16:creationId xmlns:a16="http://schemas.microsoft.com/office/drawing/2014/main" id="{049144DE-9B32-BF42-AC58-CA84B84FCC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8730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38" name="Marcador de texto 8">
            <a:extLst>
              <a:ext uri="{FF2B5EF4-FFF2-40B4-BE49-F238E27FC236}">
                <a16:creationId xmlns:a16="http://schemas.microsoft.com/office/drawing/2014/main" id="{3AD26DB2-ADE0-4647-9024-836E854502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642730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39" name="Marcador de texto 8">
            <a:extLst>
              <a:ext uri="{FF2B5EF4-FFF2-40B4-BE49-F238E27FC236}">
                <a16:creationId xmlns:a16="http://schemas.microsoft.com/office/drawing/2014/main" id="{B4CCB6D0-24E1-6C4B-B00D-A59898F665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642730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03</a:t>
            </a:r>
            <a:endParaRPr lang="es-CL" dirty="0"/>
          </a:p>
        </p:txBody>
      </p:sp>
      <p:sp>
        <p:nvSpPr>
          <p:cNvPr id="40" name="Marcador de texto 33">
            <a:extLst>
              <a:ext uri="{FF2B5EF4-FFF2-40B4-BE49-F238E27FC236}">
                <a16:creationId xmlns:a16="http://schemas.microsoft.com/office/drawing/2014/main" id="{E791DE5B-F3FB-2249-88C9-850052F11B1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31587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41" name="Marcador de texto 8">
            <a:extLst>
              <a:ext uri="{FF2B5EF4-FFF2-40B4-BE49-F238E27FC236}">
                <a16:creationId xmlns:a16="http://schemas.microsoft.com/office/drawing/2014/main" id="{BFEC8CF8-CD6A-2D46-9209-80CB6E3757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44104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42" name="Marcador de texto 8">
            <a:extLst>
              <a:ext uri="{FF2B5EF4-FFF2-40B4-BE49-F238E27FC236}">
                <a16:creationId xmlns:a16="http://schemas.microsoft.com/office/drawing/2014/main" id="{2B4261FE-A1D1-4B4F-95F4-6ED010B112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844104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04</a:t>
            </a:r>
            <a:endParaRPr lang="es-CL" dirty="0"/>
          </a:p>
        </p:txBody>
      </p:sp>
      <p:sp>
        <p:nvSpPr>
          <p:cNvPr id="43" name="Marcador de texto 33">
            <a:extLst>
              <a:ext uri="{FF2B5EF4-FFF2-40B4-BE49-F238E27FC236}">
                <a16:creationId xmlns:a16="http://schemas.microsoft.com/office/drawing/2014/main" id="{675B8AD7-87CC-C84B-AFAA-1219F5560E5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932961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44" name="object 13">
            <a:extLst>
              <a:ext uri="{FF2B5EF4-FFF2-40B4-BE49-F238E27FC236}">
                <a16:creationId xmlns:a16="http://schemas.microsoft.com/office/drawing/2014/main" id="{9B5E9D9A-47C1-1E44-B23B-6F1ADDE4D8E6}"/>
              </a:ext>
            </a:extLst>
          </p:cNvPr>
          <p:cNvSpPr/>
          <p:nvPr userDrawn="1"/>
        </p:nvSpPr>
        <p:spPr>
          <a:xfrm>
            <a:off x="3579241" y="573087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13">
            <a:extLst>
              <a:ext uri="{FF2B5EF4-FFF2-40B4-BE49-F238E27FC236}">
                <a16:creationId xmlns:a16="http://schemas.microsoft.com/office/drawing/2014/main" id="{1ABCC154-C69E-B546-A2BD-4C9F96651155}"/>
              </a:ext>
            </a:extLst>
          </p:cNvPr>
          <p:cNvSpPr/>
          <p:nvPr userDrawn="1"/>
        </p:nvSpPr>
        <p:spPr>
          <a:xfrm>
            <a:off x="7667696" y="573087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13">
            <a:extLst>
              <a:ext uri="{FF2B5EF4-FFF2-40B4-BE49-F238E27FC236}">
                <a16:creationId xmlns:a16="http://schemas.microsoft.com/office/drawing/2014/main" id="{982DA456-C055-9C46-9D2A-E2B01BD77B0E}"/>
              </a:ext>
            </a:extLst>
          </p:cNvPr>
          <p:cNvSpPr/>
          <p:nvPr userDrawn="1"/>
        </p:nvSpPr>
        <p:spPr>
          <a:xfrm>
            <a:off x="15995650" y="573087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13">
            <a:extLst>
              <a:ext uri="{FF2B5EF4-FFF2-40B4-BE49-F238E27FC236}">
                <a16:creationId xmlns:a16="http://schemas.microsoft.com/office/drawing/2014/main" id="{6BD4CEE4-F664-604F-98CF-699643BD4FFF}"/>
              </a:ext>
            </a:extLst>
          </p:cNvPr>
          <p:cNvSpPr/>
          <p:nvPr userDrawn="1"/>
        </p:nvSpPr>
        <p:spPr>
          <a:xfrm>
            <a:off x="11728450" y="571988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8" name="Grupo 47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4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5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5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50" name="Imagen 4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121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FCB2BB87-1180-B948-BFF6-BA2021FCDDF5}"/>
              </a:ext>
            </a:extLst>
          </p:cNvPr>
          <p:cNvSpPr/>
          <p:nvPr userDrawn="1"/>
        </p:nvSpPr>
        <p:spPr>
          <a:xfrm>
            <a:off x="1" y="828729"/>
            <a:ext cx="4946650" cy="116834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AFA70B44-092B-8649-B979-B37425589BB9}"/>
              </a:ext>
            </a:extLst>
          </p:cNvPr>
          <p:cNvSpPr/>
          <p:nvPr userDrawn="1"/>
        </p:nvSpPr>
        <p:spPr>
          <a:xfrm>
            <a:off x="4998572" y="828729"/>
            <a:ext cx="152400" cy="1168346"/>
          </a:xfrm>
          <a:custGeom>
            <a:avLst/>
            <a:gdLst/>
            <a:ahLst/>
            <a:cxnLst/>
            <a:rect l="l" t="t" r="r" b="b"/>
            <a:pathLst>
              <a:path w="53339" h="6827520">
                <a:moveTo>
                  <a:pt x="26606" y="0"/>
                </a:moveTo>
                <a:lnTo>
                  <a:pt x="16269" y="2095"/>
                </a:lnTo>
                <a:lnTo>
                  <a:pt x="7809" y="7806"/>
                </a:lnTo>
                <a:lnTo>
                  <a:pt x="2097" y="16264"/>
                </a:lnTo>
                <a:lnTo>
                  <a:pt x="0" y="26606"/>
                </a:lnTo>
                <a:lnTo>
                  <a:pt x="0" y="6800368"/>
                </a:lnTo>
                <a:lnTo>
                  <a:pt x="2097" y="6810704"/>
                </a:lnTo>
                <a:lnTo>
                  <a:pt x="7809" y="6819160"/>
                </a:lnTo>
                <a:lnTo>
                  <a:pt x="16269" y="6824869"/>
                </a:lnTo>
                <a:lnTo>
                  <a:pt x="26606" y="6826964"/>
                </a:lnTo>
                <a:lnTo>
                  <a:pt x="36943" y="6824869"/>
                </a:lnTo>
                <a:lnTo>
                  <a:pt x="45403" y="6819160"/>
                </a:lnTo>
                <a:lnTo>
                  <a:pt x="51115" y="6810704"/>
                </a:lnTo>
                <a:lnTo>
                  <a:pt x="53213" y="6800368"/>
                </a:lnTo>
                <a:lnTo>
                  <a:pt x="53213" y="26606"/>
                </a:lnTo>
                <a:lnTo>
                  <a:pt x="51115" y="16264"/>
                </a:lnTo>
                <a:lnTo>
                  <a:pt x="45403" y="7806"/>
                </a:lnTo>
                <a:lnTo>
                  <a:pt x="36943" y="2095"/>
                </a:lnTo>
                <a:lnTo>
                  <a:pt x="26606" y="0"/>
                </a:lnTo>
                <a:close/>
              </a:path>
            </a:pathLst>
          </a:custGeom>
          <a:solidFill>
            <a:srgbClr val="1A1A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Marcador de texto 26">
            <a:extLst>
              <a:ext uri="{FF2B5EF4-FFF2-40B4-BE49-F238E27FC236}">
                <a16:creationId xmlns:a16="http://schemas.microsoft.com/office/drawing/2014/main" id="{6803F802-2977-054D-8148-5955F4D8E25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4040" y="1258411"/>
            <a:ext cx="4343400" cy="1477328"/>
          </a:xfrm>
        </p:spPr>
        <p:txBody>
          <a:bodyPr/>
          <a:lstStyle>
            <a:lvl1pPr algn="l">
              <a:defRPr sz="4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 LOREM IPSUM</a:t>
            </a:r>
            <a:endParaRPr lang="es-CL" dirty="0"/>
          </a:p>
        </p:txBody>
      </p:sp>
      <p:sp>
        <p:nvSpPr>
          <p:cNvPr id="31" name="Marcador de texto 3">
            <a:extLst>
              <a:ext uri="{FF2B5EF4-FFF2-40B4-BE49-F238E27FC236}">
                <a16:creationId xmlns:a16="http://schemas.microsoft.com/office/drawing/2014/main" id="{96262340-5004-5B4C-9CDF-5BEB758446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2911475"/>
            <a:ext cx="4343400" cy="1231106"/>
          </a:xfrm>
        </p:spPr>
        <p:txBody>
          <a:bodyPr/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ut </a:t>
            </a:r>
            <a:r>
              <a:rPr lang="es-ES" dirty="0" err="1"/>
              <a:t>wisi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 ad </a:t>
            </a:r>
            <a:r>
              <a:rPr lang="es-ES" dirty="0" err="1"/>
              <a:t>minim</a:t>
            </a:r>
            <a:r>
              <a:rPr lang="es-ES" dirty="0"/>
              <a:t> </a:t>
            </a:r>
            <a:r>
              <a:rPr lang="es-ES" dirty="0" err="1"/>
              <a:t>mannt</a:t>
            </a:r>
            <a:r>
              <a:rPr lang="es-ES" dirty="0"/>
              <a:t>  </a:t>
            </a:r>
            <a:r>
              <a:rPr lang="es-ES" dirty="0" err="1"/>
              <a:t>veniam</a:t>
            </a:r>
            <a:r>
              <a:rPr lang="es-ES" dirty="0"/>
              <a:t>,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nostrud</a:t>
            </a:r>
            <a:r>
              <a:rPr lang="es-ES" dirty="0"/>
              <a:t> </a:t>
            </a:r>
            <a:r>
              <a:rPr lang="es-ES" dirty="0" err="1"/>
              <a:t>exerci</a:t>
            </a:r>
            <a:r>
              <a:rPr lang="es-ES" dirty="0"/>
              <a:t>  </a:t>
            </a:r>
            <a:r>
              <a:rPr lang="es-ES" dirty="0" err="1"/>
              <a:t>tation</a:t>
            </a:r>
            <a:r>
              <a:rPr lang="es-ES" dirty="0"/>
              <a:t> </a:t>
            </a:r>
            <a:r>
              <a:rPr lang="es-ES" dirty="0" err="1"/>
              <a:t>ulla</a:t>
            </a:r>
            <a:r>
              <a:rPr lang="es-ES" dirty="0"/>
              <a:t> </a:t>
            </a:r>
            <a:r>
              <a:rPr lang="es-ES" dirty="0" err="1"/>
              <a:t>mcorper</a:t>
            </a:r>
            <a:r>
              <a:rPr lang="es-ES" dirty="0"/>
              <a:t> </a:t>
            </a:r>
            <a:r>
              <a:rPr lang="es-ES" dirty="0" err="1"/>
              <a:t>suscipit</a:t>
            </a:r>
            <a:r>
              <a:rPr lang="es-ES" dirty="0"/>
              <a:t> lo</a:t>
            </a:r>
          </a:p>
          <a:p>
            <a:endParaRPr lang="es-ES" dirty="0"/>
          </a:p>
        </p:txBody>
      </p:sp>
      <p:grpSp>
        <p:nvGrpSpPr>
          <p:cNvPr id="25" name="Grupo 24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7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0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29" name="Imagen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" t="8908" r="-32" b="32684"/>
          <a:stretch/>
        </p:blipFill>
        <p:spPr>
          <a:xfrm>
            <a:off x="-1" y="-7839"/>
            <a:ext cx="20104100" cy="7338914"/>
          </a:xfrm>
          <a:prstGeom prst="rect">
            <a:avLst/>
          </a:prstGeom>
        </p:spPr>
      </p:pic>
      <p:grpSp>
        <p:nvGrpSpPr>
          <p:cNvPr id="14" name="object 11">
            <a:extLst>
              <a:ext uri="{FF2B5EF4-FFF2-40B4-BE49-F238E27FC236}">
                <a16:creationId xmlns:a16="http://schemas.microsoft.com/office/drawing/2014/main" id="{0E5C07F5-6858-1B46-ABEB-C77DE1F1E6DF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BC08B95F-E557-3F43-B132-E2052D83164F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72DBBC88-8F33-4D4B-B2BC-F286D34C96DD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45A6F664-1E04-6B4C-9E2B-18DC51490B8A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7896BF00-2ED1-1E43-9B73-9631985B7537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93912B85-0798-DE41-A455-F96F643B445B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4927BAA3-4F75-E946-90A2-232E68AFBE13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2EFEAB71-D126-B842-B494-622D695C77D3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B8CC897A-3384-9D44-905C-185113580B34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1">
              <a:extLst>
                <a:ext uri="{FF2B5EF4-FFF2-40B4-BE49-F238E27FC236}">
                  <a16:creationId xmlns:a16="http://schemas.microsoft.com/office/drawing/2014/main" id="{52489A06-F0AB-9741-BFC7-F4A0219A15F2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Título 10">
            <a:extLst>
              <a:ext uri="{FF2B5EF4-FFF2-40B4-BE49-F238E27FC236}">
                <a16:creationId xmlns:a16="http://schemas.microsoft.com/office/drawing/2014/main" id="{B4C06916-76A4-194E-8113-5C9B9EF1F1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6B53E41E-83A0-8045-AEA5-6001AA3F6D1B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Marcador de texto 3">
            <a:extLst>
              <a:ext uri="{FF2B5EF4-FFF2-40B4-BE49-F238E27FC236}">
                <a16:creationId xmlns:a16="http://schemas.microsoft.com/office/drawing/2014/main" id="{FBEA3A42-C57E-1449-9603-782165313C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grpSp>
        <p:nvGrpSpPr>
          <p:cNvPr id="27" name="Grupo 26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0" name="Imagen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5795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78" b="17232"/>
          <a:stretch/>
        </p:blipFill>
        <p:spPr>
          <a:xfrm>
            <a:off x="-16927" y="-6290"/>
            <a:ext cx="20104100" cy="7412183"/>
          </a:xfrm>
          <a:prstGeom prst="rect">
            <a:avLst/>
          </a:prstGeom>
        </p:spPr>
      </p:pic>
      <p:grpSp>
        <p:nvGrpSpPr>
          <p:cNvPr id="19" name="object 11">
            <a:extLst>
              <a:ext uri="{FF2B5EF4-FFF2-40B4-BE49-F238E27FC236}">
                <a16:creationId xmlns:a16="http://schemas.microsoft.com/office/drawing/2014/main" id="{72CB07E4-BD20-2841-8504-4AF8BAC65B92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20" name="object 13">
              <a:extLst>
                <a:ext uri="{FF2B5EF4-FFF2-40B4-BE49-F238E27FC236}">
                  <a16:creationId xmlns:a16="http://schemas.microsoft.com/office/drawing/2014/main" id="{A0B8567D-059F-D244-9DC8-88F56B94296B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4">
              <a:extLst>
                <a:ext uri="{FF2B5EF4-FFF2-40B4-BE49-F238E27FC236}">
                  <a16:creationId xmlns:a16="http://schemas.microsoft.com/office/drawing/2014/main" id="{FC8A666C-E5DE-8444-ACA3-1559C8EB04F1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2" name="object 15">
              <a:extLst>
                <a:ext uri="{FF2B5EF4-FFF2-40B4-BE49-F238E27FC236}">
                  <a16:creationId xmlns:a16="http://schemas.microsoft.com/office/drawing/2014/main" id="{BB3FEDA5-4588-BD4C-8EB9-3D670D7877A1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16">
              <a:extLst>
                <a:ext uri="{FF2B5EF4-FFF2-40B4-BE49-F238E27FC236}">
                  <a16:creationId xmlns:a16="http://schemas.microsoft.com/office/drawing/2014/main" id="{2DD38945-F552-B045-A610-F6FEB2AE0B3B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17">
              <a:extLst>
                <a:ext uri="{FF2B5EF4-FFF2-40B4-BE49-F238E27FC236}">
                  <a16:creationId xmlns:a16="http://schemas.microsoft.com/office/drawing/2014/main" id="{DA726BBB-41D3-A641-9F9E-8A454078BAE8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18">
              <a:extLst>
                <a:ext uri="{FF2B5EF4-FFF2-40B4-BE49-F238E27FC236}">
                  <a16:creationId xmlns:a16="http://schemas.microsoft.com/office/drawing/2014/main" id="{474A1586-828C-B945-878F-C4CDC6A9DFD0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19">
              <a:extLst>
                <a:ext uri="{FF2B5EF4-FFF2-40B4-BE49-F238E27FC236}">
                  <a16:creationId xmlns:a16="http://schemas.microsoft.com/office/drawing/2014/main" id="{00A41B1B-474B-4C4D-94A2-F62D23D8667F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0">
              <a:extLst>
                <a:ext uri="{FF2B5EF4-FFF2-40B4-BE49-F238E27FC236}">
                  <a16:creationId xmlns:a16="http://schemas.microsoft.com/office/drawing/2014/main" id="{E2431960-FF24-AB4B-963F-C0CAC941C4A6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1">
              <a:extLst>
                <a:ext uri="{FF2B5EF4-FFF2-40B4-BE49-F238E27FC236}">
                  <a16:creationId xmlns:a16="http://schemas.microsoft.com/office/drawing/2014/main" id="{B3A1E7BF-9376-294D-8DA6-55275010968E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Título 10">
            <a:extLst>
              <a:ext uri="{FF2B5EF4-FFF2-40B4-BE49-F238E27FC236}">
                <a16:creationId xmlns:a16="http://schemas.microsoft.com/office/drawing/2014/main" id="{56A3B61A-C43C-EF49-B263-FB327817CF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F1BB170E-5B64-944A-8BF4-E12D50524632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Marcador de texto 3">
            <a:extLst>
              <a:ext uri="{FF2B5EF4-FFF2-40B4-BE49-F238E27FC236}">
                <a16:creationId xmlns:a16="http://schemas.microsoft.com/office/drawing/2014/main" id="{F842742E-4C1E-224F-8371-C85AE3FE5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grpSp>
        <p:nvGrpSpPr>
          <p:cNvPr id="29" name="Grupo 28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34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6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8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0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1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2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3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4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5" name="Imagen 3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object 11">
            <a:extLst>
              <a:ext uri="{FF2B5EF4-FFF2-40B4-BE49-F238E27FC236}">
                <a16:creationId xmlns:a16="http://schemas.microsoft.com/office/drawing/2014/main" id="{279636B7-8AE3-5A47-86D8-9BB136EC0AED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E5B2A282-29B8-F743-B35D-14127A534127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7F080B76-AD76-1244-8BEB-3199CEF16000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2A984C73-3EDC-3C4A-AFEF-EEBCB77B4DD2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FDEE8CBD-E62E-3F44-9E0B-C34AE2480924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AC904AE2-B78B-AB47-9929-DC6C54F64895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C4836C99-2D0C-9646-A422-700C3E1E3CEE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9A991018-2F68-4647-B92B-B1E21AF22584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B977EE2B-D840-3945-A677-DEDABC2B5EA9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1">
              <a:extLst>
                <a:ext uri="{FF2B5EF4-FFF2-40B4-BE49-F238E27FC236}">
                  <a16:creationId xmlns:a16="http://schemas.microsoft.com/office/drawing/2014/main" id="{5ABA4797-6B3B-4A4A-8302-8BEA76696368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Título 10">
            <a:extLst>
              <a:ext uri="{FF2B5EF4-FFF2-40B4-BE49-F238E27FC236}">
                <a16:creationId xmlns:a16="http://schemas.microsoft.com/office/drawing/2014/main" id="{D75AA8A8-38E4-6B43-84F1-6B50EF2E0C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5C53C964-90FC-1A46-BA75-202E4CF485FA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8F3DEFAA-665F-5A48-99A9-7661C5CD1A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57B7C659-9453-3C4C-913A-EBF5D8E651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20104101" cy="7339012"/>
          </a:xfrm>
          <a:prstGeom prst="rect">
            <a:avLst/>
          </a:prstGeom>
        </p:spPr>
      </p:pic>
      <p:grpSp>
        <p:nvGrpSpPr>
          <p:cNvPr id="26" name="Grupo 25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0" name="Imagen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42" b="20538"/>
          <a:stretch/>
        </p:blipFill>
        <p:spPr>
          <a:xfrm>
            <a:off x="-6351" y="8332"/>
            <a:ext cx="20110451" cy="7391399"/>
          </a:xfrm>
          <a:prstGeom prst="rect">
            <a:avLst/>
          </a:prstGeom>
        </p:spPr>
      </p:pic>
      <p:grpSp>
        <p:nvGrpSpPr>
          <p:cNvPr id="14" name="object 11">
            <a:extLst>
              <a:ext uri="{FF2B5EF4-FFF2-40B4-BE49-F238E27FC236}">
                <a16:creationId xmlns:a16="http://schemas.microsoft.com/office/drawing/2014/main" id="{1FCA3783-7954-8447-A13D-11D723D304F1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A0327201-CB02-7A4C-8BA8-0363AD550DA8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E4D683F5-B786-7745-9429-9969A5FD5742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A2051D28-5320-DB42-ABB0-2895420FDE70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4893D14F-0403-F64B-8EAC-BC69B5605B59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2A031DCC-93E3-9F4F-AD29-ACDB12B7A4F8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C8AD7B61-A818-8C41-A994-4A2AF97E8060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2A7A2070-FFEA-D046-B93C-B4BDC45F5AAD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E964CCCF-6E6C-0A40-BC07-3DB28999DCBE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1">
              <a:extLst>
                <a:ext uri="{FF2B5EF4-FFF2-40B4-BE49-F238E27FC236}">
                  <a16:creationId xmlns:a16="http://schemas.microsoft.com/office/drawing/2014/main" id="{8D193638-27E0-BE46-A9DA-6C08DBA45EF7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Título 10">
            <a:extLst>
              <a:ext uri="{FF2B5EF4-FFF2-40B4-BE49-F238E27FC236}">
                <a16:creationId xmlns:a16="http://schemas.microsoft.com/office/drawing/2014/main" id="{B938BDB7-C680-8844-92A3-3CF280ED93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B4B5012F-C8E5-664B-B046-8AE939B88817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0F83E991-9E8B-E644-AFC7-11C1E0F319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grpSp>
        <p:nvGrpSpPr>
          <p:cNvPr id="26" name="Grupo 25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0" name="Imagen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80393" y="2411901"/>
            <a:ext cx="3956050" cy="1331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2" r:id="rId3"/>
    <p:sldLayoutId id="2147483667" r:id="rId4"/>
    <p:sldLayoutId id="2147483663" r:id="rId5"/>
    <p:sldLayoutId id="2147483664" r:id="rId6"/>
    <p:sldLayoutId id="2147483665" r:id="rId7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11" Type="http://schemas.openxmlformats.org/officeDocument/2006/relationships/image" Target="../media/image24.png"/><Relationship Id="rId5" Type="http://schemas.microsoft.com/office/2007/relationships/hdphoto" Target="../media/hdphoto1.wdp"/><Relationship Id="rId10" Type="http://schemas.microsoft.com/office/2007/relationships/hdphoto" Target="../media/hdphoto2.wdp"/><Relationship Id="rId4" Type="http://schemas.openxmlformats.org/officeDocument/2006/relationships/image" Target="../media/image19.png"/><Relationship Id="rId9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CT9ma-tEG_wEiUtNShpK-Y4ReREb1NLd/view?usp=sharing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30352212-10B1-B041-82C3-4A69660904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99050" y="7407275"/>
            <a:ext cx="10649035" cy="709778"/>
          </a:xfrm>
        </p:spPr>
        <p:txBody>
          <a:bodyPr/>
          <a:lstStyle/>
          <a:p>
            <a:r>
              <a:rPr lang="es-MX" sz="4000" dirty="0"/>
              <a:t>Presentación Final Capstone</a:t>
            </a:r>
            <a:endParaRPr lang="es-CL" sz="4000" dirty="0"/>
          </a:p>
          <a:p>
            <a:endParaRPr lang="es-CL" sz="4000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F413BE3-4FA4-D84B-A70D-F6C2A6DF6B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L" dirty="0"/>
              <a:t>Proyecto “Vetsys”</a:t>
            </a:r>
          </a:p>
        </p:txBody>
      </p:sp>
    </p:spTree>
    <p:extLst>
      <p:ext uri="{BB962C8B-B14F-4D97-AF65-F5344CB8AC3E}">
        <p14:creationId xmlns:p14="http://schemas.microsoft.com/office/powerpoint/2010/main" val="41222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310A51-F1C7-14A2-70D0-5A47F0FA7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33A4A829-96CB-1A53-A4C3-8EB9F6A1B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2FEB2A02-F100-B3EA-E349-80F9FCB58ED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72F8815C-37CE-DCC8-4854-A9302F0C7538}"/>
              </a:ext>
            </a:extLst>
          </p:cNvPr>
          <p:cNvSpPr txBox="1"/>
          <p:nvPr/>
        </p:nvSpPr>
        <p:spPr>
          <a:xfrm>
            <a:off x="5394325" y="1399143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METODOLOGÍA DE TRABAJO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04CD8F6F-298F-3388-C2DB-576F31D59813}"/>
              </a:ext>
            </a:extLst>
          </p:cNvPr>
          <p:cNvSpPr>
            <a:spLocks/>
          </p:cNvSpPr>
          <p:nvPr/>
        </p:nvSpPr>
        <p:spPr>
          <a:xfrm>
            <a:off x="3041650" y="2911475"/>
            <a:ext cx="6172200" cy="6998732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Metodología Ágil Scrum:</a:t>
            </a:r>
          </a:p>
          <a:p>
            <a:pPr algn="just"/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Scrum es una metodología ágil que utiliza Sprints iterativos para entregar incrementos funcionales del producto. El equipo se organiza en roles (Product Owner, Scrum Master y Development Team) y realiza reuniones diarias para asegurar transparencia y colaboración.</a:t>
            </a:r>
            <a:endParaRPr lang="es-C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A07551F5-B3FF-9B53-C72A-A1B8B2B995BB}"/>
              </a:ext>
            </a:extLst>
          </p:cNvPr>
          <p:cNvSpPr>
            <a:spLocks/>
          </p:cNvSpPr>
          <p:nvPr/>
        </p:nvSpPr>
        <p:spPr>
          <a:xfrm>
            <a:off x="10890252" y="2911475"/>
            <a:ext cx="6172200" cy="699873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Beneficios:</a:t>
            </a:r>
          </a:p>
          <a:p>
            <a:pPr algn="ctr"/>
            <a:endParaRPr lang="es-E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Flexibilidad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Colaboración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Entregas frecuentes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Mejora continua</a:t>
            </a:r>
            <a:endParaRPr lang="es-CL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A14516D-0985-E3E2-1BE4-6C59F09F19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0790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  <p:bldP spid="3" grpId="0" animBg="1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B4281-8E41-515A-9BE0-6E0D84800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6850C708-AC28-AD9F-ED88-20B159B9552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572C543-398E-3066-9AA2-9569DA966D4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8941"/>
            <a:ext cx="1752600" cy="129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5A0DE9E-7BE0-2B64-1008-0757B1106FC5}"/>
              </a:ext>
            </a:extLst>
          </p:cNvPr>
          <p:cNvSpPr txBox="1"/>
          <p:nvPr/>
        </p:nvSpPr>
        <p:spPr>
          <a:xfrm>
            <a:off x="755650" y="1169055"/>
            <a:ext cx="3657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b="1" dirty="0">
                <a:latin typeface="Arial" panose="020B0604020202020204" pitchFamily="34" charset="0"/>
                <a:cs typeface="Arial" panose="020B0604020202020204" pitchFamily="34" charset="0"/>
              </a:rPr>
              <a:t>Proyecto “VetSys”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E9754AF-1775-12B5-3130-DB1C54F9E7F4}"/>
              </a:ext>
            </a:extLst>
          </p:cNvPr>
          <p:cNvSpPr txBox="1"/>
          <p:nvPr/>
        </p:nvSpPr>
        <p:spPr>
          <a:xfrm>
            <a:off x="5394325" y="1399143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METODOLOGÍA DE TRABAJO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6CC98DF9-8FE1-47FE-28B4-251979FD8DA8}"/>
              </a:ext>
            </a:extLst>
          </p:cNvPr>
          <p:cNvGrpSpPr/>
          <p:nvPr/>
        </p:nvGrpSpPr>
        <p:grpSpPr>
          <a:xfrm>
            <a:off x="634473" y="3098701"/>
            <a:ext cx="8884178" cy="4027740"/>
            <a:chOff x="329672" y="3063875"/>
            <a:chExt cx="8884178" cy="4027740"/>
          </a:xfrm>
        </p:grpSpPr>
        <p:sp>
          <p:nvSpPr>
            <p:cNvPr id="8" name="Diagrama de flujo: proceso alternativo 7">
              <a:extLst>
                <a:ext uri="{FF2B5EF4-FFF2-40B4-BE49-F238E27FC236}">
                  <a16:creationId xmlns:a16="http://schemas.microsoft.com/office/drawing/2014/main" id="{EDFD7F77-46E9-F73C-5809-50F3A0119577}"/>
                </a:ext>
              </a:extLst>
            </p:cNvPr>
            <p:cNvSpPr/>
            <p:nvPr/>
          </p:nvSpPr>
          <p:spPr>
            <a:xfrm>
              <a:off x="329672" y="3063875"/>
              <a:ext cx="8884178" cy="3578718"/>
            </a:xfrm>
            <a:prstGeom prst="flowChartAlternateProcess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dirty="0"/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68B6905F-7212-D561-F200-6745F67AFF44}"/>
                </a:ext>
              </a:extLst>
            </p:cNvPr>
            <p:cNvSpPr txBox="1"/>
            <p:nvPr/>
          </p:nvSpPr>
          <p:spPr>
            <a:xfrm>
              <a:off x="888330" y="3797357"/>
              <a:ext cx="811664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L" sz="19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Javier Fleiderman: </a:t>
              </a:r>
            </a:p>
            <a:p>
              <a:r>
                <a:rPr lang="es-CL" sz="19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Roles: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L" sz="19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Product Owner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L" sz="19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Development Team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s-CL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Funciones desempeñadas</a:t>
              </a:r>
              <a:endParaRPr lang="es-CL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DE91CB91-FB69-6E7B-C47A-DC5321BB9B2A}"/>
                </a:ext>
              </a:extLst>
            </p:cNvPr>
            <p:cNvSpPr txBox="1"/>
            <p:nvPr/>
          </p:nvSpPr>
          <p:spPr>
            <a:xfrm>
              <a:off x="3651250" y="6753061"/>
              <a:ext cx="38607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Funciones desempeñadas:</a:t>
              </a:r>
              <a:endParaRPr lang="es-CL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7" name="Grupo 26">
            <a:extLst>
              <a:ext uri="{FF2B5EF4-FFF2-40B4-BE49-F238E27FC236}">
                <a16:creationId xmlns:a16="http://schemas.microsoft.com/office/drawing/2014/main" id="{8F1BCA0F-5FBF-2A82-81F5-4B9A282AB4E5}"/>
              </a:ext>
            </a:extLst>
          </p:cNvPr>
          <p:cNvGrpSpPr/>
          <p:nvPr/>
        </p:nvGrpSpPr>
        <p:grpSpPr>
          <a:xfrm>
            <a:off x="10585450" y="3098701"/>
            <a:ext cx="8884178" cy="3578718"/>
            <a:chOff x="10325630" y="3063875"/>
            <a:chExt cx="9448800" cy="3578718"/>
          </a:xfrm>
        </p:grpSpPr>
        <p:sp>
          <p:nvSpPr>
            <p:cNvPr id="9" name="Diagrama de flujo: proceso alternativo 8">
              <a:extLst>
                <a:ext uri="{FF2B5EF4-FFF2-40B4-BE49-F238E27FC236}">
                  <a16:creationId xmlns:a16="http://schemas.microsoft.com/office/drawing/2014/main" id="{E0A489D1-0C13-4DF3-DE90-BF35AEC57CDB}"/>
                </a:ext>
              </a:extLst>
            </p:cNvPr>
            <p:cNvSpPr/>
            <p:nvPr/>
          </p:nvSpPr>
          <p:spPr>
            <a:xfrm>
              <a:off x="10325630" y="3063875"/>
              <a:ext cx="9448800" cy="3578718"/>
            </a:xfrm>
            <a:prstGeom prst="flowChartAlternateProcess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dirty="0"/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0EDB9B83-39AE-B2F3-936D-C6269BDE72EB}"/>
                </a:ext>
              </a:extLst>
            </p:cNvPr>
            <p:cNvSpPr txBox="1"/>
            <p:nvPr/>
          </p:nvSpPr>
          <p:spPr>
            <a:xfrm>
              <a:off x="10991710" y="3940982"/>
              <a:ext cx="8116639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L" sz="1900" b="1" dirty="0">
                  <a:latin typeface="Arial" panose="020B0604020202020204" pitchFamily="34" charset="0"/>
                  <a:cs typeface="Arial" panose="020B0604020202020204" pitchFamily="34" charset="0"/>
                </a:rPr>
                <a:t>Eimy Henriquez: </a:t>
              </a:r>
            </a:p>
            <a:p>
              <a:r>
                <a:rPr lang="es-CL" sz="1900" b="1" dirty="0">
                  <a:latin typeface="Arial" panose="020B0604020202020204" pitchFamily="34" charset="0"/>
                  <a:cs typeface="Arial" panose="020B0604020202020204" pitchFamily="34" charset="0"/>
                </a:rPr>
                <a:t>Roles: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L" sz="1900" b="1" dirty="0">
                  <a:latin typeface="Arial" panose="020B0604020202020204" pitchFamily="34" charset="0"/>
                  <a:cs typeface="Arial" panose="020B0604020202020204" pitchFamily="34" charset="0"/>
                </a:rPr>
                <a:t>Scrum Master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L" sz="1900" b="1" dirty="0">
                  <a:latin typeface="Arial" panose="020B0604020202020204" pitchFamily="34" charset="0"/>
                  <a:cs typeface="Arial" panose="020B0604020202020204" pitchFamily="34" charset="0"/>
                </a:rPr>
                <a:t>Development Team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s-CL" sz="1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L" sz="1900" b="1" dirty="0">
                  <a:latin typeface="Arial" panose="020B0604020202020204" pitchFamily="34" charset="0"/>
                  <a:cs typeface="Arial" panose="020B0604020202020204" pitchFamily="34" charset="0"/>
                </a:rPr>
                <a:t>Funciones desempeñadas</a:t>
              </a:r>
            </a:p>
          </p:txBody>
        </p:sp>
      </p:grpSp>
      <p:grpSp>
        <p:nvGrpSpPr>
          <p:cNvPr id="28" name="Grupo 27">
            <a:extLst>
              <a:ext uri="{FF2B5EF4-FFF2-40B4-BE49-F238E27FC236}">
                <a16:creationId xmlns:a16="http://schemas.microsoft.com/office/drawing/2014/main" id="{A7C9E482-0FB0-DC4C-2D92-218C7330DDDA}"/>
              </a:ext>
            </a:extLst>
          </p:cNvPr>
          <p:cNvGrpSpPr/>
          <p:nvPr/>
        </p:nvGrpSpPr>
        <p:grpSpPr>
          <a:xfrm>
            <a:off x="5327650" y="7126441"/>
            <a:ext cx="9448799" cy="3578718"/>
            <a:chOff x="5378732" y="7191999"/>
            <a:chExt cx="9448799" cy="3578718"/>
          </a:xfrm>
        </p:grpSpPr>
        <p:sp>
          <p:nvSpPr>
            <p:cNvPr id="10" name="Diagrama de flujo: proceso alternativo 9">
              <a:extLst>
                <a:ext uri="{FF2B5EF4-FFF2-40B4-BE49-F238E27FC236}">
                  <a16:creationId xmlns:a16="http://schemas.microsoft.com/office/drawing/2014/main" id="{B0F30081-CFEC-57D2-8DB2-5BD8C7D05401}"/>
                </a:ext>
              </a:extLst>
            </p:cNvPr>
            <p:cNvSpPr/>
            <p:nvPr/>
          </p:nvSpPr>
          <p:spPr>
            <a:xfrm>
              <a:off x="5378732" y="7191999"/>
              <a:ext cx="9448799" cy="3578718"/>
            </a:xfrm>
            <a:prstGeom prst="flowChartAlternateProcess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dirty="0"/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3D503913-37C7-7EC5-8D3A-D006183910F8}"/>
                </a:ext>
              </a:extLst>
            </p:cNvPr>
            <p:cNvSpPr txBox="1"/>
            <p:nvPr/>
          </p:nvSpPr>
          <p:spPr>
            <a:xfrm>
              <a:off x="6036790" y="8000707"/>
              <a:ext cx="813268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L" sz="19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Byron Muñoz: </a:t>
              </a:r>
            </a:p>
            <a:p>
              <a:r>
                <a:rPr lang="es-CL" sz="19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Rol: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L" sz="19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Development Team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s-CL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Funciones desempeñadas</a:t>
              </a:r>
              <a:endParaRPr lang="es-CL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354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791564-E52E-1B90-C998-E0748030F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04E0F174-5C48-437E-66C9-8EFBFDAFC9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9B4035CF-3B39-79CE-D203-423B5963A1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D4C0363C-EA65-3215-C542-F82DB00E9D51}"/>
              </a:ext>
            </a:extLst>
          </p:cNvPr>
          <p:cNvSpPr txBox="1"/>
          <p:nvPr/>
        </p:nvSpPr>
        <p:spPr>
          <a:xfrm>
            <a:off x="5394325" y="5362287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CRONOGRAMA(ROADMAP)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6F35FDC-63EB-126A-E1FD-362E9929922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47270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40C9BF-53CA-77F0-90B6-AF2EC1E74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4F8CDC3F-7CE5-7E4A-8344-D24048A0DE6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150475"/>
            <a:ext cx="8610600" cy="76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9DB0960-87BC-416C-26E6-7D6DC249C1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E21EF42-E879-FE6C-AAF4-F2389FB4C12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803413"/>
            <a:ext cx="4946650" cy="12456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grpSp>
        <p:nvGrpSpPr>
          <p:cNvPr id="250" name="Grupo 249">
            <a:extLst>
              <a:ext uri="{FF2B5EF4-FFF2-40B4-BE49-F238E27FC236}">
                <a16:creationId xmlns:a16="http://schemas.microsoft.com/office/drawing/2014/main" id="{0EA5C54C-6A65-D77E-DC4F-E7F549759312}"/>
              </a:ext>
            </a:extLst>
          </p:cNvPr>
          <p:cNvGrpSpPr/>
          <p:nvPr/>
        </p:nvGrpSpPr>
        <p:grpSpPr>
          <a:xfrm>
            <a:off x="28668" y="105291"/>
            <a:ext cx="20044424" cy="11024078"/>
            <a:chOff x="28668" y="105291"/>
            <a:chExt cx="20044424" cy="11024078"/>
          </a:xfrm>
        </p:grpSpPr>
        <p:sp>
          <p:nvSpPr>
            <p:cNvPr id="96" name="Rectángulo 95">
              <a:extLst>
                <a:ext uri="{FF2B5EF4-FFF2-40B4-BE49-F238E27FC236}">
                  <a16:creationId xmlns:a16="http://schemas.microsoft.com/office/drawing/2014/main" id="{C6B6DFDB-3364-349C-1B72-8E0F13F35432}"/>
                </a:ext>
              </a:extLst>
            </p:cNvPr>
            <p:cNvSpPr/>
            <p:nvPr/>
          </p:nvSpPr>
          <p:spPr>
            <a:xfrm>
              <a:off x="647813" y="3447419"/>
              <a:ext cx="19425279" cy="1924916"/>
            </a:xfrm>
            <a:prstGeom prst="rect">
              <a:avLst/>
            </a:prstGeom>
            <a:solidFill>
              <a:srgbClr val="92D0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dirty="0"/>
            </a:p>
          </p:txBody>
        </p:sp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DA51D7AB-5975-29B5-73C6-5A0C27E496A4}"/>
                </a:ext>
              </a:extLst>
            </p:cNvPr>
            <p:cNvSpPr/>
            <p:nvPr/>
          </p:nvSpPr>
          <p:spPr>
            <a:xfrm>
              <a:off x="653018" y="105945"/>
              <a:ext cx="4823936" cy="583168"/>
            </a:xfrm>
            <a:prstGeom prst="round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b="1" dirty="0">
                  <a:latin typeface="Arial" panose="020B0604020202020204" pitchFamily="34" charset="0"/>
                  <a:cs typeface="Arial" panose="020B0604020202020204" pitchFamily="34" charset="0"/>
                </a:rPr>
                <a:t>Q1</a:t>
              </a:r>
            </a:p>
          </p:txBody>
        </p:sp>
        <p:sp>
          <p:nvSpPr>
            <p:cNvPr id="10" name="Rectángulo: esquinas redondeadas 9">
              <a:extLst>
                <a:ext uri="{FF2B5EF4-FFF2-40B4-BE49-F238E27FC236}">
                  <a16:creationId xmlns:a16="http://schemas.microsoft.com/office/drawing/2014/main" id="{E36266F1-6A0F-5397-399B-2624623926DD}"/>
                </a:ext>
              </a:extLst>
            </p:cNvPr>
            <p:cNvSpPr/>
            <p:nvPr/>
          </p:nvSpPr>
          <p:spPr>
            <a:xfrm rot="16200000">
              <a:off x="-608878" y="2142214"/>
              <a:ext cx="1862941" cy="583168"/>
            </a:xfrm>
            <a:prstGeom prst="round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500" b="1" dirty="0">
                  <a:latin typeface="Arial" panose="020B0604020202020204" pitchFamily="34" charset="0"/>
                  <a:cs typeface="Arial" panose="020B0604020202020204" pitchFamily="34" charset="0"/>
                </a:rPr>
                <a:t>INICIO</a:t>
              </a:r>
            </a:p>
          </p:txBody>
        </p:sp>
        <p:sp>
          <p:nvSpPr>
            <p:cNvPr id="11" name="Rectángulo: esquinas redondeadas 10">
              <a:extLst>
                <a:ext uri="{FF2B5EF4-FFF2-40B4-BE49-F238E27FC236}">
                  <a16:creationId xmlns:a16="http://schemas.microsoft.com/office/drawing/2014/main" id="{A1C1149D-2EB7-668F-45EA-8E07F2CF4537}"/>
                </a:ext>
              </a:extLst>
            </p:cNvPr>
            <p:cNvSpPr/>
            <p:nvPr/>
          </p:nvSpPr>
          <p:spPr>
            <a:xfrm rot="16200000">
              <a:off x="-606904" y="4086091"/>
              <a:ext cx="1862941" cy="587119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500" b="1" dirty="0">
                  <a:latin typeface="Arial" panose="020B0604020202020204" pitchFamily="34" charset="0"/>
                  <a:cs typeface="Arial" panose="020B0604020202020204" pitchFamily="34" charset="0"/>
                </a:rPr>
                <a:t>PLANIFICACIÓN</a:t>
              </a:r>
            </a:p>
          </p:txBody>
        </p:sp>
        <p:sp>
          <p:nvSpPr>
            <p:cNvPr id="12" name="Rectángulo: esquinas redondeadas 11">
              <a:extLst>
                <a:ext uri="{FF2B5EF4-FFF2-40B4-BE49-F238E27FC236}">
                  <a16:creationId xmlns:a16="http://schemas.microsoft.com/office/drawing/2014/main" id="{2A84A676-2FF0-EE33-21C3-9AC18BA62AC6}"/>
                </a:ext>
              </a:extLst>
            </p:cNvPr>
            <p:cNvSpPr/>
            <p:nvPr/>
          </p:nvSpPr>
          <p:spPr>
            <a:xfrm rot="16200000">
              <a:off x="-592830" y="9894123"/>
              <a:ext cx="1862941" cy="587119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500" b="1" dirty="0">
                  <a:latin typeface="Arial" panose="020B0604020202020204" pitchFamily="34" charset="0"/>
                  <a:cs typeface="Arial" panose="020B0604020202020204" pitchFamily="34" charset="0"/>
                </a:rPr>
                <a:t>LANZAMIENTO</a:t>
              </a:r>
            </a:p>
          </p:txBody>
        </p:sp>
        <p:sp>
          <p:nvSpPr>
            <p:cNvPr id="13" name="Rectángulo: esquinas redondeadas 12">
              <a:extLst>
                <a:ext uri="{FF2B5EF4-FFF2-40B4-BE49-F238E27FC236}">
                  <a16:creationId xmlns:a16="http://schemas.microsoft.com/office/drawing/2014/main" id="{3A9123EC-4EA8-2892-DA0F-8DACEB133F57}"/>
                </a:ext>
              </a:extLst>
            </p:cNvPr>
            <p:cNvSpPr/>
            <p:nvPr/>
          </p:nvSpPr>
          <p:spPr>
            <a:xfrm rot="16200000">
              <a:off x="-609243" y="7959214"/>
              <a:ext cx="1862941" cy="587119"/>
            </a:xfrm>
            <a:prstGeom prst="round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500" b="1" dirty="0">
                  <a:latin typeface="Arial" panose="020B0604020202020204" pitchFamily="34" charset="0"/>
                  <a:cs typeface="Arial" panose="020B0604020202020204" pitchFamily="34" charset="0"/>
                </a:rPr>
                <a:t>REVISIÓN</a:t>
              </a:r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3A64CC90-7C75-0CC5-0CB0-C9C80E2A89B4}"/>
                </a:ext>
              </a:extLst>
            </p:cNvPr>
            <p:cNvSpPr/>
            <p:nvPr/>
          </p:nvSpPr>
          <p:spPr>
            <a:xfrm rot="16200000">
              <a:off x="-592830" y="6021000"/>
              <a:ext cx="1862941" cy="587119"/>
            </a:xfrm>
            <a:prstGeom prst="round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500" b="1" dirty="0">
                  <a:latin typeface="Arial" panose="020B0604020202020204" pitchFamily="34" charset="0"/>
                  <a:cs typeface="Arial" panose="020B0604020202020204" pitchFamily="34" charset="0"/>
                </a:rPr>
                <a:t>IMPLEMENTACIÓN</a:t>
              </a:r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CE092BA7-03CE-A08A-C84A-4D36EFFD76E5}"/>
                </a:ext>
              </a:extLst>
            </p:cNvPr>
            <p:cNvSpPr/>
            <p:nvPr/>
          </p:nvSpPr>
          <p:spPr>
            <a:xfrm>
              <a:off x="5526751" y="105945"/>
              <a:ext cx="4785156" cy="583168"/>
            </a:xfrm>
            <a:prstGeom prst="round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b="1" dirty="0">
                  <a:latin typeface="Arial" panose="020B0604020202020204" pitchFamily="34" charset="0"/>
                  <a:cs typeface="Arial" panose="020B0604020202020204" pitchFamily="34" charset="0"/>
                </a:rPr>
                <a:t>Q2</a:t>
              </a:r>
            </a:p>
          </p:txBody>
        </p:sp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E60F4132-12CD-8D11-09DC-6574FC5D4497}"/>
                </a:ext>
              </a:extLst>
            </p:cNvPr>
            <p:cNvSpPr/>
            <p:nvPr/>
          </p:nvSpPr>
          <p:spPr>
            <a:xfrm>
              <a:off x="10380186" y="105291"/>
              <a:ext cx="4803605" cy="583168"/>
            </a:xfrm>
            <a:prstGeom prst="round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b="1" dirty="0">
                  <a:latin typeface="Arial" panose="020B0604020202020204" pitchFamily="34" charset="0"/>
                  <a:cs typeface="Arial" panose="020B0604020202020204" pitchFamily="34" charset="0"/>
                </a:rPr>
                <a:t>Q3</a:t>
              </a:r>
            </a:p>
          </p:txBody>
        </p:sp>
        <p:sp>
          <p:nvSpPr>
            <p:cNvPr id="17" name="Rectángulo: esquinas redondeadas 16">
              <a:extLst>
                <a:ext uri="{FF2B5EF4-FFF2-40B4-BE49-F238E27FC236}">
                  <a16:creationId xmlns:a16="http://schemas.microsoft.com/office/drawing/2014/main" id="{CDE10E73-5A1C-07DE-5950-A044D18E6FBA}"/>
                </a:ext>
              </a:extLst>
            </p:cNvPr>
            <p:cNvSpPr/>
            <p:nvPr/>
          </p:nvSpPr>
          <p:spPr>
            <a:xfrm>
              <a:off x="15252070" y="105291"/>
              <a:ext cx="4811528" cy="583168"/>
            </a:xfrm>
            <a:prstGeom prst="round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b="1" dirty="0">
                  <a:latin typeface="Arial" panose="020B0604020202020204" pitchFamily="34" charset="0"/>
                  <a:cs typeface="Arial" panose="020B0604020202020204" pitchFamily="34" charset="0"/>
                </a:rPr>
                <a:t>Q4</a:t>
              </a:r>
            </a:p>
          </p:txBody>
        </p:sp>
        <p:sp>
          <p:nvSpPr>
            <p:cNvPr id="41" name="Rectángulo: esquinas redondeadas 40">
              <a:extLst>
                <a:ext uri="{FF2B5EF4-FFF2-40B4-BE49-F238E27FC236}">
                  <a16:creationId xmlns:a16="http://schemas.microsoft.com/office/drawing/2014/main" id="{F824C2A6-5864-060D-1E3C-F0822346663C}"/>
                </a:ext>
              </a:extLst>
            </p:cNvPr>
            <p:cNvSpPr/>
            <p:nvPr/>
          </p:nvSpPr>
          <p:spPr>
            <a:xfrm>
              <a:off x="660920" y="758370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1</a:t>
              </a:r>
            </a:p>
          </p:txBody>
        </p:sp>
        <p:sp>
          <p:nvSpPr>
            <p:cNvPr id="42" name="Rectángulo: esquinas redondeadas 41">
              <a:extLst>
                <a:ext uri="{FF2B5EF4-FFF2-40B4-BE49-F238E27FC236}">
                  <a16:creationId xmlns:a16="http://schemas.microsoft.com/office/drawing/2014/main" id="{237FA928-74D1-8132-4BED-9EBE4A545ADD}"/>
                </a:ext>
              </a:extLst>
            </p:cNvPr>
            <p:cNvSpPr/>
            <p:nvPr/>
          </p:nvSpPr>
          <p:spPr>
            <a:xfrm>
              <a:off x="1874609" y="758370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2</a:t>
              </a:r>
            </a:p>
          </p:txBody>
        </p:sp>
        <p:sp>
          <p:nvSpPr>
            <p:cNvPr id="43" name="Rectángulo: esquinas redondeadas 42">
              <a:extLst>
                <a:ext uri="{FF2B5EF4-FFF2-40B4-BE49-F238E27FC236}">
                  <a16:creationId xmlns:a16="http://schemas.microsoft.com/office/drawing/2014/main" id="{9FD5C8BB-4A62-EEBF-2A79-49EF8D60E21D}"/>
                </a:ext>
              </a:extLst>
            </p:cNvPr>
            <p:cNvSpPr/>
            <p:nvPr/>
          </p:nvSpPr>
          <p:spPr>
            <a:xfrm>
              <a:off x="3105931" y="758370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3</a:t>
              </a:r>
            </a:p>
          </p:txBody>
        </p:sp>
        <p:sp>
          <p:nvSpPr>
            <p:cNvPr id="44" name="Rectángulo: esquinas redondeadas 43">
              <a:extLst>
                <a:ext uri="{FF2B5EF4-FFF2-40B4-BE49-F238E27FC236}">
                  <a16:creationId xmlns:a16="http://schemas.microsoft.com/office/drawing/2014/main" id="{00008A92-7E19-DDF6-C959-9FF5CAAC90E0}"/>
                </a:ext>
              </a:extLst>
            </p:cNvPr>
            <p:cNvSpPr/>
            <p:nvPr/>
          </p:nvSpPr>
          <p:spPr>
            <a:xfrm>
              <a:off x="4319620" y="758370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4</a:t>
              </a:r>
            </a:p>
          </p:txBody>
        </p:sp>
        <p:sp>
          <p:nvSpPr>
            <p:cNvPr id="49" name="Rectángulo: esquinas redondeadas 48">
              <a:extLst>
                <a:ext uri="{FF2B5EF4-FFF2-40B4-BE49-F238E27FC236}">
                  <a16:creationId xmlns:a16="http://schemas.microsoft.com/office/drawing/2014/main" id="{22F47EB9-CCD1-4D97-A28A-5809C9A0840B}"/>
                </a:ext>
              </a:extLst>
            </p:cNvPr>
            <p:cNvSpPr/>
            <p:nvPr/>
          </p:nvSpPr>
          <p:spPr>
            <a:xfrm>
              <a:off x="5526751" y="752991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5</a:t>
              </a:r>
            </a:p>
          </p:txBody>
        </p:sp>
        <p:sp>
          <p:nvSpPr>
            <p:cNvPr id="50" name="Rectángulo: esquinas redondeadas 49">
              <a:extLst>
                <a:ext uri="{FF2B5EF4-FFF2-40B4-BE49-F238E27FC236}">
                  <a16:creationId xmlns:a16="http://schemas.microsoft.com/office/drawing/2014/main" id="{3709FD72-3092-6D92-7564-6519C5B03CA4}"/>
                </a:ext>
              </a:extLst>
            </p:cNvPr>
            <p:cNvSpPr/>
            <p:nvPr/>
          </p:nvSpPr>
          <p:spPr>
            <a:xfrm>
              <a:off x="6740440" y="752991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6</a:t>
              </a:r>
            </a:p>
          </p:txBody>
        </p:sp>
        <p:sp>
          <p:nvSpPr>
            <p:cNvPr id="51" name="Rectángulo: esquinas redondeadas 50">
              <a:extLst>
                <a:ext uri="{FF2B5EF4-FFF2-40B4-BE49-F238E27FC236}">
                  <a16:creationId xmlns:a16="http://schemas.microsoft.com/office/drawing/2014/main" id="{E988623B-4252-A0B7-2078-BAAAA2292701}"/>
                </a:ext>
              </a:extLst>
            </p:cNvPr>
            <p:cNvSpPr/>
            <p:nvPr/>
          </p:nvSpPr>
          <p:spPr>
            <a:xfrm>
              <a:off x="7971762" y="752991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7</a:t>
              </a:r>
            </a:p>
          </p:txBody>
        </p:sp>
        <p:sp>
          <p:nvSpPr>
            <p:cNvPr id="52" name="Rectángulo: esquinas redondeadas 51">
              <a:extLst>
                <a:ext uri="{FF2B5EF4-FFF2-40B4-BE49-F238E27FC236}">
                  <a16:creationId xmlns:a16="http://schemas.microsoft.com/office/drawing/2014/main" id="{AABC9292-0214-CD30-3003-BF076C63C2A7}"/>
                </a:ext>
              </a:extLst>
            </p:cNvPr>
            <p:cNvSpPr/>
            <p:nvPr/>
          </p:nvSpPr>
          <p:spPr>
            <a:xfrm>
              <a:off x="9185451" y="752991"/>
              <a:ext cx="1126456" cy="400492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8</a:t>
              </a:r>
            </a:p>
          </p:txBody>
        </p:sp>
        <p:sp>
          <p:nvSpPr>
            <p:cNvPr id="53" name="Rectángulo: esquinas redondeadas 52">
              <a:extLst>
                <a:ext uri="{FF2B5EF4-FFF2-40B4-BE49-F238E27FC236}">
                  <a16:creationId xmlns:a16="http://schemas.microsoft.com/office/drawing/2014/main" id="{B4BD983F-0679-76EB-1FF8-6E04FB326DE0}"/>
                </a:ext>
              </a:extLst>
            </p:cNvPr>
            <p:cNvSpPr/>
            <p:nvPr/>
          </p:nvSpPr>
          <p:spPr>
            <a:xfrm>
              <a:off x="10391184" y="752991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9</a:t>
              </a:r>
            </a:p>
          </p:txBody>
        </p:sp>
        <p:sp>
          <p:nvSpPr>
            <p:cNvPr id="54" name="Rectángulo: esquinas redondeadas 53">
              <a:extLst>
                <a:ext uri="{FF2B5EF4-FFF2-40B4-BE49-F238E27FC236}">
                  <a16:creationId xmlns:a16="http://schemas.microsoft.com/office/drawing/2014/main" id="{8454A78B-B946-D658-9B62-E3A69160FB8B}"/>
                </a:ext>
              </a:extLst>
            </p:cNvPr>
            <p:cNvSpPr/>
            <p:nvPr/>
          </p:nvSpPr>
          <p:spPr>
            <a:xfrm>
              <a:off x="11604873" y="752991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10</a:t>
              </a:r>
            </a:p>
          </p:txBody>
        </p:sp>
        <p:sp>
          <p:nvSpPr>
            <p:cNvPr id="55" name="Rectángulo: esquinas redondeadas 54">
              <a:extLst>
                <a:ext uri="{FF2B5EF4-FFF2-40B4-BE49-F238E27FC236}">
                  <a16:creationId xmlns:a16="http://schemas.microsoft.com/office/drawing/2014/main" id="{EB19149F-6C59-7C77-10A6-DC9A585A759D}"/>
                </a:ext>
              </a:extLst>
            </p:cNvPr>
            <p:cNvSpPr/>
            <p:nvPr/>
          </p:nvSpPr>
          <p:spPr>
            <a:xfrm>
              <a:off x="12836195" y="752991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11</a:t>
              </a:r>
            </a:p>
          </p:txBody>
        </p:sp>
        <p:sp>
          <p:nvSpPr>
            <p:cNvPr id="56" name="Rectángulo: esquinas redondeadas 55">
              <a:extLst>
                <a:ext uri="{FF2B5EF4-FFF2-40B4-BE49-F238E27FC236}">
                  <a16:creationId xmlns:a16="http://schemas.microsoft.com/office/drawing/2014/main" id="{17A50D6C-3736-1A80-291C-51F873C3770B}"/>
                </a:ext>
              </a:extLst>
            </p:cNvPr>
            <p:cNvSpPr/>
            <p:nvPr/>
          </p:nvSpPr>
          <p:spPr>
            <a:xfrm>
              <a:off x="14049884" y="752991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12</a:t>
              </a:r>
            </a:p>
          </p:txBody>
        </p:sp>
        <p:sp>
          <p:nvSpPr>
            <p:cNvPr id="57" name="Rectángulo: esquinas redondeadas 56">
              <a:extLst>
                <a:ext uri="{FF2B5EF4-FFF2-40B4-BE49-F238E27FC236}">
                  <a16:creationId xmlns:a16="http://schemas.microsoft.com/office/drawing/2014/main" id="{3247F22C-9982-FFF9-492F-35F5A3AC20A4}"/>
                </a:ext>
              </a:extLst>
            </p:cNvPr>
            <p:cNvSpPr/>
            <p:nvPr/>
          </p:nvSpPr>
          <p:spPr>
            <a:xfrm>
              <a:off x="15249565" y="751389"/>
              <a:ext cx="1157334" cy="402094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13</a:t>
              </a:r>
            </a:p>
          </p:txBody>
        </p:sp>
        <p:sp>
          <p:nvSpPr>
            <p:cNvPr id="58" name="Rectángulo: esquinas redondeadas 57">
              <a:extLst>
                <a:ext uri="{FF2B5EF4-FFF2-40B4-BE49-F238E27FC236}">
                  <a16:creationId xmlns:a16="http://schemas.microsoft.com/office/drawing/2014/main" id="{EBC796D5-8322-FD9B-164E-665B2048F701}"/>
                </a:ext>
              </a:extLst>
            </p:cNvPr>
            <p:cNvSpPr/>
            <p:nvPr/>
          </p:nvSpPr>
          <p:spPr>
            <a:xfrm>
              <a:off x="16463254" y="751389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14</a:t>
              </a:r>
            </a:p>
          </p:txBody>
        </p:sp>
        <p:sp>
          <p:nvSpPr>
            <p:cNvPr id="59" name="Rectángulo: esquinas redondeadas 58">
              <a:extLst>
                <a:ext uri="{FF2B5EF4-FFF2-40B4-BE49-F238E27FC236}">
                  <a16:creationId xmlns:a16="http://schemas.microsoft.com/office/drawing/2014/main" id="{00063F97-F127-A4F9-8BDA-F542EE2FD6A8}"/>
                </a:ext>
              </a:extLst>
            </p:cNvPr>
            <p:cNvSpPr/>
            <p:nvPr/>
          </p:nvSpPr>
          <p:spPr>
            <a:xfrm>
              <a:off x="17694576" y="751389"/>
              <a:ext cx="1157334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15</a:t>
              </a:r>
            </a:p>
          </p:txBody>
        </p:sp>
        <p:sp>
          <p:nvSpPr>
            <p:cNvPr id="60" name="Rectángulo: esquinas redondeadas 59">
              <a:extLst>
                <a:ext uri="{FF2B5EF4-FFF2-40B4-BE49-F238E27FC236}">
                  <a16:creationId xmlns:a16="http://schemas.microsoft.com/office/drawing/2014/main" id="{43F7DFDC-980E-9B0A-B220-39CD9D89CD6F}"/>
                </a:ext>
              </a:extLst>
            </p:cNvPr>
            <p:cNvSpPr/>
            <p:nvPr/>
          </p:nvSpPr>
          <p:spPr>
            <a:xfrm>
              <a:off x="18908265" y="751389"/>
              <a:ext cx="1155333" cy="395113"/>
            </a:xfrm>
            <a:prstGeom prst="roundRect">
              <a:avLst/>
            </a:prstGeom>
            <a:solidFill>
              <a:srgbClr val="5BD4FF"/>
            </a:solidFill>
            <a:ln>
              <a:solidFill>
                <a:srgbClr val="5BD4FF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Semana 16</a:t>
              </a:r>
            </a:p>
          </p:txBody>
        </p:sp>
        <p:sp>
          <p:nvSpPr>
            <p:cNvPr id="63" name="Rectángulo: esquinas redondeadas 62">
              <a:extLst>
                <a:ext uri="{FF2B5EF4-FFF2-40B4-BE49-F238E27FC236}">
                  <a16:creationId xmlns:a16="http://schemas.microsoft.com/office/drawing/2014/main" id="{481C5473-EAB4-9315-578A-6121E49399A7}"/>
                </a:ext>
              </a:extLst>
            </p:cNvPr>
            <p:cNvSpPr/>
            <p:nvPr/>
          </p:nvSpPr>
          <p:spPr>
            <a:xfrm>
              <a:off x="11604873" y="1220962"/>
              <a:ext cx="1157334" cy="242713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Sprint 1</a:t>
              </a:r>
            </a:p>
          </p:txBody>
        </p:sp>
        <p:sp>
          <p:nvSpPr>
            <p:cNvPr id="78" name="Rectángulo: esquinas redondeadas 77">
              <a:extLst>
                <a:ext uri="{FF2B5EF4-FFF2-40B4-BE49-F238E27FC236}">
                  <a16:creationId xmlns:a16="http://schemas.microsoft.com/office/drawing/2014/main" id="{CD1EC165-0C73-DF22-EF99-44970AD8E67A}"/>
                </a:ext>
              </a:extLst>
            </p:cNvPr>
            <p:cNvSpPr/>
            <p:nvPr/>
          </p:nvSpPr>
          <p:spPr>
            <a:xfrm>
              <a:off x="12836195" y="1213338"/>
              <a:ext cx="1157334" cy="242713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Sprint 2</a:t>
              </a:r>
            </a:p>
          </p:txBody>
        </p:sp>
        <p:sp>
          <p:nvSpPr>
            <p:cNvPr id="80" name="Rectángulo: esquinas redondeadas 79">
              <a:extLst>
                <a:ext uri="{FF2B5EF4-FFF2-40B4-BE49-F238E27FC236}">
                  <a16:creationId xmlns:a16="http://schemas.microsoft.com/office/drawing/2014/main" id="{39CDC944-110A-8419-F1A3-0687B781935A}"/>
                </a:ext>
              </a:extLst>
            </p:cNvPr>
            <p:cNvSpPr/>
            <p:nvPr/>
          </p:nvSpPr>
          <p:spPr>
            <a:xfrm>
              <a:off x="14049884" y="1205213"/>
              <a:ext cx="1157334" cy="242713"/>
            </a:xfrm>
            <a:prstGeom prst="roundRect">
              <a:avLst/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Sprint 3</a:t>
              </a:r>
            </a:p>
          </p:txBody>
        </p:sp>
        <p:sp>
          <p:nvSpPr>
            <p:cNvPr id="81" name="Rectángulo: esquinas redondeadas 80">
              <a:extLst>
                <a:ext uri="{FF2B5EF4-FFF2-40B4-BE49-F238E27FC236}">
                  <a16:creationId xmlns:a16="http://schemas.microsoft.com/office/drawing/2014/main" id="{BA474532-20C1-13B6-97A8-AB83ABD50A7F}"/>
                </a:ext>
              </a:extLst>
            </p:cNvPr>
            <p:cNvSpPr/>
            <p:nvPr/>
          </p:nvSpPr>
          <p:spPr>
            <a:xfrm>
              <a:off x="15249565" y="1203694"/>
              <a:ext cx="1157334" cy="242713"/>
            </a:xfrm>
            <a:prstGeom prst="roundRect">
              <a:avLst/>
            </a:prstGeom>
            <a:solidFill>
              <a:srgbClr val="59B3CB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Sprint 4</a:t>
              </a:r>
            </a:p>
          </p:txBody>
        </p:sp>
        <p:sp>
          <p:nvSpPr>
            <p:cNvPr id="82" name="Rectángulo: esquinas redondeadas 81">
              <a:extLst>
                <a:ext uri="{FF2B5EF4-FFF2-40B4-BE49-F238E27FC236}">
                  <a16:creationId xmlns:a16="http://schemas.microsoft.com/office/drawing/2014/main" id="{CED96A78-7028-3F8D-1272-76BAABA56737}"/>
                </a:ext>
              </a:extLst>
            </p:cNvPr>
            <p:cNvSpPr/>
            <p:nvPr/>
          </p:nvSpPr>
          <p:spPr>
            <a:xfrm>
              <a:off x="16463254" y="1203693"/>
              <a:ext cx="1157334" cy="242713"/>
            </a:xfrm>
            <a:prstGeom prst="roundRect">
              <a:avLst/>
            </a:prstGeom>
            <a:solidFill>
              <a:srgbClr val="FF0576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Sprint 5</a:t>
              </a:r>
            </a:p>
          </p:txBody>
        </p:sp>
        <p:sp>
          <p:nvSpPr>
            <p:cNvPr id="83" name="Rectángulo: esquinas redondeadas 82">
              <a:extLst>
                <a:ext uri="{FF2B5EF4-FFF2-40B4-BE49-F238E27FC236}">
                  <a16:creationId xmlns:a16="http://schemas.microsoft.com/office/drawing/2014/main" id="{1DCE60E5-221F-0F72-CD4F-09841FBDEEA9}"/>
                </a:ext>
              </a:extLst>
            </p:cNvPr>
            <p:cNvSpPr/>
            <p:nvPr/>
          </p:nvSpPr>
          <p:spPr>
            <a:xfrm>
              <a:off x="17694576" y="1197339"/>
              <a:ext cx="1157334" cy="242713"/>
            </a:xfrm>
            <a:prstGeom prst="roundRect">
              <a:avLst/>
            </a:prstGeom>
            <a:solidFill>
              <a:srgbClr val="954ECA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Testeo G.</a:t>
              </a:r>
            </a:p>
          </p:txBody>
        </p:sp>
        <p:sp>
          <p:nvSpPr>
            <p:cNvPr id="95" name="Rectángulo 94">
              <a:extLst>
                <a:ext uri="{FF2B5EF4-FFF2-40B4-BE49-F238E27FC236}">
                  <a16:creationId xmlns:a16="http://schemas.microsoft.com/office/drawing/2014/main" id="{C57F4984-23CB-F0A2-00D7-AD7D98313A69}"/>
                </a:ext>
              </a:extLst>
            </p:cNvPr>
            <p:cNvSpPr/>
            <p:nvPr/>
          </p:nvSpPr>
          <p:spPr>
            <a:xfrm>
              <a:off x="629550" y="1527517"/>
              <a:ext cx="19443542" cy="1895672"/>
            </a:xfrm>
            <a:prstGeom prst="rect">
              <a:avLst/>
            </a:prstGeom>
            <a:solidFill>
              <a:srgbClr val="FFC00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D2C75CE-0446-552D-887F-BCA8E4CB72B2}"/>
                </a:ext>
              </a:extLst>
            </p:cNvPr>
            <p:cNvSpPr/>
            <p:nvPr/>
          </p:nvSpPr>
          <p:spPr>
            <a:xfrm>
              <a:off x="653018" y="5355151"/>
              <a:ext cx="19420074" cy="1962653"/>
            </a:xfrm>
            <a:prstGeom prst="rect">
              <a:avLst/>
            </a:prstGeom>
            <a:solidFill>
              <a:srgbClr val="00B0F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4345BD17-F705-AE4F-5551-D429C7CF97A3}"/>
                </a:ext>
              </a:extLst>
            </p:cNvPr>
            <p:cNvSpPr/>
            <p:nvPr/>
          </p:nvSpPr>
          <p:spPr>
            <a:xfrm>
              <a:off x="654430" y="7317804"/>
              <a:ext cx="19418662" cy="1962652"/>
            </a:xfrm>
            <a:prstGeom prst="rect">
              <a:avLst/>
            </a:prstGeom>
            <a:solidFill>
              <a:srgbClr val="0070C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B13F6C4C-8C76-F0AE-2B9B-990C35C19330}"/>
                </a:ext>
              </a:extLst>
            </p:cNvPr>
            <p:cNvSpPr/>
            <p:nvPr/>
          </p:nvSpPr>
          <p:spPr>
            <a:xfrm>
              <a:off x="660920" y="9269733"/>
              <a:ext cx="19412172" cy="1859636"/>
            </a:xfrm>
            <a:prstGeom prst="rect">
              <a:avLst/>
            </a:prstGeom>
            <a:solidFill>
              <a:srgbClr val="7030A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</p:grpSp>
      <p:grpSp>
        <p:nvGrpSpPr>
          <p:cNvPr id="84" name="Grupo 83">
            <a:extLst>
              <a:ext uri="{FF2B5EF4-FFF2-40B4-BE49-F238E27FC236}">
                <a16:creationId xmlns:a16="http://schemas.microsoft.com/office/drawing/2014/main" id="{38CBC652-83E0-C493-D700-AF80D96DA550}"/>
              </a:ext>
            </a:extLst>
          </p:cNvPr>
          <p:cNvGrpSpPr/>
          <p:nvPr/>
        </p:nvGrpSpPr>
        <p:grpSpPr>
          <a:xfrm>
            <a:off x="658924" y="1559904"/>
            <a:ext cx="4818030" cy="1805364"/>
            <a:chOff x="597435" y="468683"/>
            <a:chExt cx="3441013" cy="1374618"/>
          </a:xfrm>
        </p:grpSpPr>
        <p:sp>
          <p:nvSpPr>
            <p:cNvPr id="85" name="Rectángulo: esquinas redondeadas 84">
              <a:extLst>
                <a:ext uri="{FF2B5EF4-FFF2-40B4-BE49-F238E27FC236}">
                  <a16:creationId xmlns:a16="http://schemas.microsoft.com/office/drawing/2014/main" id="{EEFA7E27-7446-759C-1690-7B606CC52E37}"/>
                </a:ext>
              </a:extLst>
            </p:cNvPr>
            <p:cNvSpPr/>
            <p:nvPr/>
          </p:nvSpPr>
          <p:spPr>
            <a:xfrm>
              <a:off x="597435" y="468683"/>
              <a:ext cx="709805" cy="222701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Toma RQ</a:t>
              </a:r>
            </a:p>
          </p:txBody>
        </p:sp>
        <p:sp>
          <p:nvSpPr>
            <p:cNvPr id="86" name="Rectángulo: esquinas redondeadas 85">
              <a:extLst>
                <a:ext uri="{FF2B5EF4-FFF2-40B4-BE49-F238E27FC236}">
                  <a16:creationId xmlns:a16="http://schemas.microsoft.com/office/drawing/2014/main" id="{3A4D56E7-A684-4466-0F27-4E6C012972C7}"/>
                </a:ext>
              </a:extLst>
            </p:cNvPr>
            <p:cNvSpPr/>
            <p:nvPr/>
          </p:nvSpPr>
          <p:spPr>
            <a:xfrm>
              <a:off x="705530" y="716421"/>
              <a:ext cx="709804" cy="214733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Kick off</a:t>
              </a:r>
            </a:p>
          </p:txBody>
        </p:sp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25F05641-00FB-BE7B-90AB-825BD44ECE6F}"/>
                </a:ext>
              </a:extLst>
            </p:cNvPr>
            <p:cNvSpPr/>
            <p:nvPr/>
          </p:nvSpPr>
          <p:spPr>
            <a:xfrm>
              <a:off x="1434931" y="719814"/>
              <a:ext cx="800987" cy="197805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Análisis C.</a:t>
              </a:r>
            </a:p>
          </p:txBody>
        </p:sp>
        <p:sp>
          <p:nvSpPr>
            <p:cNvPr id="88" name="Rectángulo: esquinas redondeadas 87">
              <a:extLst>
                <a:ext uri="{FF2B5EF4-FFF2-40B4-BE49-F238E27FC236}">
                  <a16:creationId xmlns:a16="http://schemas.microsoft.com/office/drawing/2014/main" id="{1A7EFC1B-C7F3-8DE2-A1CC-9D9FA53103CA}"/>
                </a:ext>
              </a:extLst>
            </p:cNvPr>
            <p:cNvSpPr/>
            <p:nvPr/>
          </p:nvSpPr>
          <p:spPr>
            <a:xfrm>
              <a:off x="1632230" y="931709"/>
              <a:ext cx="709805" cy="206835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RQF Y RQNF</a:t>
              </a:r>
            </a:p>
          </p:txBody>
        </p:sp>
        <p:sp>
          <p:nvSpPr>
            <p:cNvPr id="89" name="Rectángulo: esquinas redondeadas 88">
              <a:extLst>
                <a:ext uri="{FF2B5EF4-FFF2-40B4-BE49-F238E27FC236}">
                  <a16:creationId xmlns:a16="http://schemas.microsoft.com/office/drawing/2014/main" id="{5E129333-BA56-1808-127A-9FB9B95C9396}"/>
                </a:ext>
              </a:extLst>
            </p:cNvPr>
            <p:cNvSpPr/>
            <p:nvPr/>
          </p:nvSpPr>
          <p:spPr>
            <a:xfrm>
              <a:off x="1643598" y="1179595"/>
              <a:ext cx="656467" cy="188151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S.H.</a:t>
              </a:r>
            </a:p>
          </p:txBody>
        </p:sp>
        <p:sp>
          <p:nvSpPr>
            <p:cNvPr id="90" name="Rectángulo: esquinas redondeadas 89">
              <a:extLst>
                <a:ext uri="{FF2B5EF4-FFF2-40B4-BE49-F238E27FC236}">
                  <a16:creationId xmlns:a16="http://schemas.microsoft.com/office/drawing/2014/main" id="{BD432BB1-A99B-DFE8-3175-8045FE0A67D1}"/>
                </a:ext>
              </a:extLst>
            </p:cNvPr>
            <p:cNvSpPr/>
            <p:nvPr/>
          </p:nvSpPr>
          <p:spPr>
            <a:xfrm>
              <a:off x="1747797" y="1383559"/>
              <a:ext cx="806188" cy="222084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Formar ES.</a:t>
              </a:r>
            </a:p>
          </p:txBody>
        </p:sp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A1099B72-CB34-B774-DF7F-2A9995423FE6}"/>
                </a:ext>
              </a:extLst>
            </p:cNvPr>
            <p:cNvSpPr/>
            <p:nvPr/>
          </p:nvSpPr>
          <p:spPr>
            <a:xfrm>
              <a:off x="2567182" y="1383559"/>
              <a:ext cx="648017" cy="222085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Crear V.</a:t>
              </a:r>
            </a:p>
          </p:txBody>
        </p:sp>
        <p:sp>
          <p:nvSpPr>
            <p:cNvPr id="92" name="Rectángulo: esquinas redondeadas 91">
              <a:extLst>
                <a:ext uri="{FF2B5EF4-FFF2-40B4-BE49-F238E27FC236}">
                  <a16:creationId xmlns:a16="http://schemas.microsoft.com/office/drawing/2014/main" id="{C2F6DAB4-2C3B-71B5-A496-8CE4B9E8E2FA}"/>
                </a:ext>
              </a:extLst>
            </p:cNvPr>
            <p:cNvSpPr/>
            <p:nvPr/>
          </p:nvSpPr>
          <p:spPr>
            <a:xfrm>
              <a:off x="2272908" y="1622940"/>
              <a:ext cx="939809" cy="210447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Crear </a:t>
              </a:r>
              <a:r>
                <a:rPr lang="es-CL" sz="1100" b="1" dirty="0" err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Sq</a:t>
              </a:r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 Y R.</a:t>
              </a:r>
            </a:p>
          </p:txBody>
        </p:sp>
        <p:sp>
          <p:nvSpPr>
            <p:cNvPr id="93" name="Rectángulo: esquinas redondeadas 92">
              <a:extLst>
                <a:ext uri="{FF2B5EF4-FFF2-40B4-BE49-F238E27FC236}">
                  <a16:creationId xmlns:a16="http://schemas.microsoft.com/office/drawing/2014/main" id="{F4379413-9759-2EBF-B65C-BDFF1BD4ACD2}"/>
                </a:ext>
              </a:extLst>
            </p:cNvPr>
            <p:cNvSpPr/>
            <p:nvPr/>
          </p:nvSpPr>
          <p:spPr>
            <a:xfrm>
              <a:off x="3232259" y="1380329"/>
              <a:ext cx="806188" cy="222085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Planificar L.</a:t>
              </a:r>
            </a:p>
          </p:txBody>
        </p:sp>
        <p:sp>
          <p:nvSpPr>
            <p:cNvPr id="94" name="Rectángulo: esquinas redondeadas 93">
              <a:extLst>
                <a:ext uri="{FF2B5EF4-FFF2-40B4-BE49-F238E27FC236}">
                  <a16:creationId xmlns:a16="http://schemas.microsoft.com/office/drawing/2014/main" id="{B182E2D6-FE20-5BFC-E3ED-74B7F9E78153}"/>
                </a:ext>
              </a:extLst>
            </p:cNvPr>
            <p:cNvSpPr/>
            <p:nvPr/>
          </p:nvSpPr>
          <p:spPr>
            <a:xfrm>
              <a:off x="3232260" y="1621216"/>
              <a:ext cx="806188" cy="222085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 err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Present</a:t>
              </a:r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 P.</a:t>
              </a:r>
            </a:p>
          </p:txBody>
        </p:sp>
      </p:grpSp>
      <p:grpSp>
        <p:nvGrpSpPr>
          <p:cNvPr id="122" name="Grupo 121">
            <a:extLst>
              <a:ext uri="{FF2B5EF4-FFF2-40B4-BE49-F238E27FC236}">
                <a16:creationId xmlns:a16="http://schemas.microsoft.com/office/drawing/2014/main" id="{D240B3B4-2778-00FA-2F0D-374A8D80D6ED}"/>
              </a:ext>
            </a:extLst>
          </p:cNvPr>
          <p:cNvGrpSpPr/>
          <p:nvPr/>
        </p:nvGrpSpPr>
        <p:grpSpPr>
          <a:xfrm>
            <a:off x="5526751" y="3492797"/>
            <a:ext cx="4160950" cy="1784563"/>
            <a:chOff x="5526751" y="3492797"/>
            <a:chExt cx="4160950" cy="1815019"/>
          </a:xfrm>
        </p:grpSpPr>
        <p:grpSp>
          <p:nvGrpSpPr>
            <p:cNvPr id="97" name="Grupo 96">
              <a:extLst>
                <a:ext uri="{FF2B5EF4-FFF2-40B4-BE49-F238E27FC236}">
                  <a16:creationId xmlns:a16="http://schemas.microsoft.com/office/drawing/2014/main" id="{2ECFB4B6-9425-1BB5-BF17-DB706704275A}"/>
                </a:ext>
              </a:extLst>
            </p:cNvPr>
            <p:cNvGrpSpPr/>
            <p:nvPr/>
          </p:nvGrpSpPr>
          <p:grpSpPr>
            <a:xfrm>
              <a:off x="5526751" y="3492797"/>
              <a:ext cx="4160950" cy="1815019"/>
              <a:chOff x="3984502" y="1852209"/>
              <a:chExt cx="2213697" cy="1279300"/>
            </a:xfrm>
          </p:grpSpPr>
          <p:sp>
            <p:nvSpPr>
              <p:cNvPr id="98" name="Rectángulo: esquinas redondeadas 97">
                <a:extLst>
                  <a:ext uri="{FF2B5EF4-FFF2-40B4-BE49-F238E27FC236}">
                    <a16:creationId xmlns:a16="http://schemas.microsoft.com/office/drawing/2014/main" id="{906B80A3-E916-14F5-0E9E-B563402766B7}"/>
                  </a:ext>
                </a:extLst>
              </p:cNvPr>
              <p:cNvSpPr/>
              <p:nvPr/>
            </p:nvSpPr>
            <p:spPr>
              <a:xfrm>
                <a:off x="3984502" y="1852209"/>
                <a:ext cx="645703" cy="118681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1100" b="1" dirty="0">
                    <a:solidFill>
                      <a:srgbClr val="FFFF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Mapa mental</a:t>
                </a:r>
              </a:p>
            </p:txBody>
          </p:sp>
          <p:sp>
            <p:nvSpPr>
              <p:cNvPr id="99" name="Rectángulo: esquinas redondeadas 98">
                <a:extLst>
                  <a:ext uri="{FF2B5EF4-FFF2-40B4-BE49-F238E27FC236}">
                    <a16:creationId xmlns:a16="http://schemas.microsoft.com/office/drawing/2014/main" id="{27275AB4-71EF-E57F-1938-5941AFAE5FD5}"/>
                  </a:ext>
                </a:extLst>
              </p:cNvPr>
              <p:cNvSpPr/>
              <p:nvPr/>
            </p:nvSpPr>
            <p:spPr>
              <a:xfrm>
                <a:off x="4217416" y="1980600"/>
                <a:ext cx="412789" cy="222083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1100" b="1" dirty="0">
                    <a:solidFill>
                      <a:srgbClr val="FFFF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Mapa de actores</a:t>
                </a:r>
              </a:p>
            </p:txBody>
          </p:sp>
          <p:sp>
            <p:nvSpPr>
              <p:cNvPr id="100" name="Rectángulo: esquinas redondeadas 99">
                <a:extLst>
                  <a:ext uri="{FF2B5EF4-FFF2-40B4-BE49-F238E27FC236}">
                    <a16:creationId xmlns:a16="http://schemas.microsoft.com/office/drawing/2014/main" id="{13C8E59B-E8A2-6764-DACF-6541326941DF}"/>
                  </a:ext>
                </a:extLst>
              </p:cNvPr>
              <p:cNvSpPr/>
              <p:nvPr/>
            </p:nvSpPr>
            <p:spPr>
              <a:xfrm>
                <a:off x="4648768" y="1978754"/>
                <a:ext cx="412789" cy="227734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1100" b="1" dirty="0">
                    <a:solidFill>
                      <a:srgbClr val="FFFF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Roadmap inicial </a:t>
                </a:r>
              </a:p>
            </p:txBody>
          </p:sp>
          <p:sp>
            <p:nvSpPr>
              <p:cNvPr id="101" name="Rectángulo: esquinas redondeadas 100">
                <a:extLst>
                  <a:ext uri="{FF2B5EF4-FFF2-40B4-BE49-F238E27FC236}">
                    <a16:creationId xmlns:a16="http://schemas.microsoft.com/office/drawing/2014/main" id="{34049280-62DA-D735-1455-B9B3A7D250F0}"/>
                  </a:ext>
                </a:extLst>
              </p:cNvPr>
              <p:cNvSpPr/>
              <p:nvPr/>
            </p:nvSpPr>
            <p:spPr>
              <a:xfrm>
                <a:off x="5080120" y="1970890"/>
                <a:ext cx="532517" cy="177047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1100" b="1" dirty="0">
                    <a:solidFill>
                      <a:srgbClr val="FFFF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Desarrollo E. </a:t>
                </a:r>
              </a:p>
            </p:txBody>
          </p:sp>
          <p:sp>
            <p:nvSpPr>
              <p:cNvPr id="102" name="Rectángulo: esquinas redondeadas 101">
                <a:extLst>
                  <a:ext uri="{FF2B5EF4-FFF2-40B4-BE49-F238E27FC236}">
                    <a16:creationId xmlns:a16="http://schemas.microsoft.com/office/drawing/2014/main" id="{A145F64B-8A55-DA0C-6AFB-5B348D076275}"/>
                  </a:ext>
                </a:extLst>
              </p:cNvPr>
              <p:cNvSpPr/>
              <p:nvPr/>
            </p:nvSpPr>
            <p:spPr>
              <a:xfrm>
                <a:off x="5080120" y="2171101"/>
                <a:ext cx="476508" cy="177047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1100" b="1" dirty="0">
                    <a:solidFill>
                      <a:srgbClr val="FFFF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Crear H. U.</a:t>
                </a:r>
              </a:p>
            </p:txBody>
          </p:sp>
          <p:sp>
            <p:nvSpPr>
              <p:cNvPr id="103" name="Rectángulo: esquinas redondeadas 102">
                <a:extLst>
                  <a:ext uri="{FF2B5EF4-FFF2-40B4-BE49-F238E27FC236}">
                    <a16:creationId xmlns:a16="http://schemas.microsoft.com/office/drawing/2014/main" id="{0463426E-0479-3DEB-1BB3-1AFB42EC7DB3}"/>
                  </a:ext>
                </a:extLst>
              </p:cNvPr>
              <p:cNvSpPr/>
              <p:nvPr/>
            </p:nvSpPr>
            <p:spPr>
              <a:xfrm>
                <a:off x="5087017" y="2571524"/>
                <a:ext cx="498211" cy="193639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1100" b="1" dirty="0">
                    <a:solidFill>
                      <a:srgbClr val="FFFF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Crear P. B.</a:t>
                </a:r>
              </a:p>
            </p:txBody>
          </p:sp>
          <p:sp>
            <p:nvSpPr>
              <p:cNvPr id="104" name="Rectángulo: esquinas redondeadas 103">
                <a:extLst>
                  <a:ext uri="{FF2B5EF4-FFF2-40B4-BE49-F238E27FC236}">
                    <a16:creationId xmlns:a16="http://schemas.microsoft.com/office/drawing/2014/main" id="{48356C89-124B-8528-C875-76B3175B1A75}"/>
                  </a:ext>
                </a:extLst>
              </p:cNvPr>
              <p:cNvSpPr/>
              <p:nvPr/>
            </p:nvSpPr>
            <p:spPr>
              <a:xfrm>
                <a:off x="5612637" y="2571524"/>
                <a:ext cx="528088" cy="193639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1100" b="1" dirty="0" err="1">
                    <a:solidFill>
                      <a:srgbClr val="FFFF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Planning</a:t>
                </a:r>
                <a:r>
                  <a:rPr lang="es-CL" sz="1100" b="1" dirty="0">
                    <a:solidFill>
                      <a:srgbClr val="FFFF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P.</a:t>
                </a:r>
              </a:p>
            </p:txBody>
          </p:sp>
          <p:sp>
            <p:nvSpPr>
              <p:cNvPr id="105" name="Rectángulo: esquinas redondeadas 104">
                <a:extLst>
                  <a:ext uri="{FF2B5EF4-FFF2-40B4-BE49-F238E27FC236}">
                    <a16:creationId xmlns:a16="http://schemas.microsoft.com/office/drawing/2014/main" id="{322EDE33-CCB2-202D-FA35-8DCE63BDEB2F}"/>
                  </a:ext>
                </a:extLst>
              </p:cNvPr>
              <p:cNvSpPr/>
              <p:nvPr/>
            </p:nvSpPr>
            <p:spPr>
              <a:xfrm>
                <a:off x="5612637" y="2771736"/>
                <a:ext cx="585562" cy="193639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1100" b="1" dirty="0">
                    <a:solidFill>
                      <a:srgbClr val="FFFF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Product B. Pr.</a:t>
                </a:r>
              </a:p>
            </p:txBody>
          </p:sp>
          <p:sp>
            <p:nvSpPr>
              <p:cNvPr id="106" name="Rectángulo: esquinas redondeadas 105">
                <a:extLst>
                  <a:ext uri="{FF2B5EF4-FFF2-40B4-BE49-F238E27FC236}">
                    <a16:creationId xmlns:a16="http://schemas.microsoft.com/office/drawing/2014/main" id="{66BE4EEA-AA6F-F53B-14B7-37733BD40E24}"/>
                  </a:ext>
                </a:extLst>
              </p:cNvPr>
              <p:cNvSpPr/>
              <p:nvPr/>
            </p:nvSpPr>
            <p:spPr>
              <a:xfrm>
                <a:off x="5612637" y="2971947"/>
                <a:ext cx="585562" cy="159562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1100" b="1" dirty="0">
                    <a:solidFill>
                      <a:srgbClr val="FFFF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User H. M.</a:t>
                </a:r>
              </a:p>
            </p:txBody>
          </p:sp>
        </p:grpSp>
        <p:sp>
          <p:nvSpPr>
            <p:cNvPr id="121" name="Rectángulo: esquinas redondeadas 120">
              <a:extLst>
                <a:ext uri="{FF2B5EF4-FFF2-40B4-BE49-F238E27FC236}">
                  <a16:creationId xmlns:a16="http://schemas.microsoft.com/office/drawing/2014/main" id="{AF74C983-2B18-9302-EEB7-15D5871D5260}"/>
                </a:ext>
              </a:extLst>
            </p:cNvPr>
            <p:cNvSpPr/>
            <p:nvPr/>
          </p:nvSpPr>
          <p:spPr>
            <a:xfrm>
              <a:off x="7644162" y="4220106"/>
              <a:ext cx="895663" cy="269534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 err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Impact</a:t>
              </a:r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M.</a:t>
              </a:r>
            </a:p>
          </p:txBody>
        </p:sp>
      </p:grpSp>
      <p:grpSp>
        <p:nvGrpSpPr>
          <p:cNvPr id="206" name="Grupo 205">
            <a:extLst>
              <a:ext uri="{FF2B5EF4-FFF2-40B4-BE49-F238E27FC236}">
                <a16:creationId xmlns:a16="http://schemas.microsoft.com/office/drawing/2014/main" id="{65282167-8D84-DC03-2ED4-33752C0D75D3}"/>
              </a:ext>
            </a:extLst>
          </p:cNvPr>
          <p:cNvGrpSpPr/>
          <p:nvPr/>
        </p:nvGrpSpPr>
        <p:grpSpPr>
          <a:xfrm>
            <a:off x="8594561" y="5383089"/>
            <a:ext cx="10257349" cy="1876056"/>
            <a:chOff x="8594561" y="5383089"/>
            <a:chExt cx="10257349" cy="1876056"/>
          </a:xfrm>
        </p:grpSpPr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9517B2EE-7D49-4122-2024-9D53906DA7EA}"/>
                </a:ext>
              </a:extLst>
            </p:cNvPr>
            <p:cNvSpPr/>
            <p:nvPr/>
          </p:nvSpPr>
          <p:spPr>
            <a:xfrm>
              <a:off x="8594561" y="5383089"/>
              <a:ext cx="1100645" cy="19538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Crear Tareas</a:t>
              </a:r>
            </a:p>
          </p:txBody>
        </p:sp>
        <p:sp>
          <p:nvSpPr>
            <p:cNvPr id="18" name="Rectángulo: esquinas redondeadas 17">
              <a:extLst>
                <a:ext uri="{FF2B5EF4-FFF2-40B4-BE49-F238E27FC236}">
                  <a16:creationId xmlns:a16="http://schemas.microsoft.com/office/drawing/2014/main" id="{AA66440F-C728-E61C-8A2A-5881EE669801}"/>
                </a:ext>
              </a:extLst>
            </p:cNvPr>
            <p:cNvSpPr/>
            <p:nvPr/>
          </p:nvSpPr>
          <p:spPr>
            <a:xfrm>
              <a:off x="10391184" y="5383089"/>
              <a:ext cx="1100645" cy="130892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Sprint </a:t>
              </a:r>
              <a:r>
                <a:rPr lang="es-CL" sz="1100" b="1" dirty="0" err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Planning</a:t>
              </a:r>
              <a:endParaRPr lang="es-CL" sz="11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" name="Rectángulo: esquinas redondeadas 18">
              <a:extLst>
                <a:ext uri="{FF2B5EF4-FFF2-40B4-BE49-F238E27FC236}">
                  <a16:creationId xmlns:a16="http://schemas.microsoft.com/office/drawing/2014/main" id="{F4C5F78A-87B0-5409-49BE-DEE84F2270C3}"/>
                </a:ext>
              </a:extLst>
            </p:cNvPr>
            <p:cNvSpPr/>
            <p:nvPr/>
          </p:nvSpPr>
          <p:spPr>
            <a:xfrm>
              <a:off x="10447873" y="5547941"/>
              <a:ext cx="1100645" cy="130892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Crear 1er S. B.</a:t>
              </a:r>
            </a:p>
          </p:txBody>
        </p:sp>
        <p:sp>
          <p:nvSpPr>
            <p:cNvPr id="23" name="Rectángulo: esquinas redondeadas 22">
              <a:extLst>
                <a:ext uri="{FF2B5EF4-FFF2-40B4-BE49-F238E27FC236}">
                  <a16:creationId xmlns:a16="http://schemas.microsoft.com/office/drawing/2014/main" id="{746B9310-D271-BD0B-DAE4-8F2C7D925A38}"/>
                </a:ext>
              </a:extLst>
            </p:cNvPr>
            <p:cNvSpPr/>
            <p:nvPr/>
          </p:nvSpPr>
          <p:spPr>
            <a:xfrm>
              <a:off x="10430171" y="5706432"/>
              <a:ext cx="1100645" cy="143112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11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Crear S. (Trello)</a:t>
              </a:r>
            </a:p>
          </p:txBody>
        </p:sp>
        <p:sp>
          <p:nvSpPr>
            <p:cNvPr id="24" name="Rectángulo: esquinas redondeadas 23">
              <a:extLst>
                <a:ext uri="{FF2B5EF4-FFF2-40B4-BE49-F238E27FC236}">
                  <a16:creationId xmlns:a16="http://schemas.microsoft.com/office/drawing/2014/main" id="{8BB902EB-4CC0-71ED-6B2E-2035419800BD}"/>
                </a:ext>
              </a:extLst>
            </p:cNvPr>
            <p:cNvSpPr/>
            <p:nvPr/>
          </p:nvSpPr>
          <p:spPr>
            <a:xfrm>
              <a:off x="11604873" y="5712918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Seguimiento Trello</a:t>
              </a:r>
            </a:p>
          </p:txBody>
        </p:sp>
        <p:sp>
          <p:nvSpPr>
            <p:cNvPr id="25" name="Rectángulo: esquinas redondeadas 24">
              <a:extLst>
                <a:ext uri="{FF2B5EF4-FFF2-40B4-BE49-F238E27FC236}">
                  <a16:creationId xmlns:a16="http://schemas.microsoft.com/office/drawing/2014/main" id="{E0A91480-FF51-63B2-23A1-469C62DF0C20}"/>
                </a:ext>
              </a:extLst>
            </p:cNvPr>
            <p:cNvSpPr/>
            <p:nvPr/>
          </p:nvSpPr>
          <p:spPr>
            <a:xfrm>
              <a:off x="12836195" y="5709384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Seguimiento Trello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" name="Rectángulo: esquinas redondeadas 25">
              <a:extLst>
                <a:ext uri="{FF2B5EF4-FFF2-40B4-BE49-F238E27FC236}">
                  <a16:creationId xmlns:a16="http://schemas.microsoft.com/office/drawing/2014/main" id="{53365CB0-EE64-2236-FEDA-D266DA1C452A}"/>
                </a:ext>
              </a:extLst>
            </p:cNvPr>
            <p:cNvSpPr/>
            <p:nvPr/>
          </p:nvSpPr>
          <p:spPr>
            <a:xfrm>
              <a:off x="14048572" y="5710513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Seguimiento Trello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7" name="Rectángulo: esquinas redondeadas 26">
              <a:extLst>
                <a:ext uri="{FF2B5EF4-FFF2-40B4-BE49-F238E27FC236}">
                  <a16:creationId xmlns:a16="http://schemas.microsoft.com/office/drawing/2014/main" id="{24C86E01-C7CB-FFA9-E614-D016E63EC977}"/>
                </a:ext>
              </a:extLst>
            </p:cNvPr>
            <p:cNvSpPr/>
            <p:nvPr/>
          </p:nvSpPr>
          <p:spPr>
            <a:xfrm>
              <a:off x="15252141" y="5709383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Seguimiento Trello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8" name="Rectángulo: esquinas redondeadas 27">
              <a:extLst>
                <a:ext uri="{FF2B5EF4-FFF2-40B4-BE49-F238E27FC236}">
                  <a16:creationId xmlns:a16="http://schemas.microsoft.com/office/drawing/2014/main" id="{A9311FFF-A0C5-8AA9-8B49-98CF382ADC57}"/>
                </a:ext>
              </a:extLst>
            </p:cNvPr>
            <p:cNvSpPr/>
            <p:nvPr/>
          </p:nvSpPr>
          <p:spPr>
            <a:xfrm>
              <a:off x="16461650" y="5716243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Seguimiento Trello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323C1D20-1E41-B711-876B-8223B0D91247}"/>
                </a:ext>
              </a:extLst>
            </p:cNvPr>
            <p:cNvSpPr/>
            <p:nvPr/>
          </p:nvSpPr>
          <p:spPr>
            <a:xfrm>
              <a:off x="11604873" y="5872281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 err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Daily</a:t>
              </a:r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Meeting</a:t>
              </a:r>
            </a:p>
          </p:txBody>
        </p:sp>
        <p:sp>
          <p:nvSpPr>
            <p:cNvPr id="31" name="Rectángulo: esquinas redondeadas 30">
              <a:extLst>
                <a:ext uri="{FF2B5EF4-FFF2-40B4-BE49-F238E27FC236}">
                  <a16:creationId xmlns:a16="http://schemas.microsoft.com/office/drawing/2014/main" id="{3AE31E51-BDA4-355A-5C4B-E2087AF3BA1B}"/>
                </a:ext>
              </a:extLst>
            </p:cNvPr>
            <p:cNvSpPr/>
            <p:nvPr/>
          </p:nvSpPr>
          <p:spPr>
            <a:xfrm>
              <a:off x="12836195" y="5868747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Daily Meeting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2" name="Rectángulo: esquinas redondeadas 31">
              <a:extLst>
                <a:ext uri="{FF2B5EF4-FFF2-40B4-BE49-F238E27FC236}">
                  <a16:creationId xmlns:a16="http://schemas.microsoft.com/office/drawing/2014/main" id="{4B8603DC-2B2A-D553-5AD2-9D5FCA963B25}"/>
                </a:ext>
              </a:extLst>
            </p:cNvPr>
            <p:cNvSpPr/>
            <p:nvPr/>
          </p:nvSpPr>
          <p:spPr>
            <a:xfrm>
              <a:off x="14048572" y="5869876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Daily Meeting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3" name="Rectángulo: esquinas redondeadas 32">
              <a:extLst>
                <a:ext uri="{FF2B5EF4-FFF2-40B4-BE49-F238E27FC236}">
                  <a16:creationId xmlns:a16="http://schemas.microsoft.com/office/drawing/2014/main" id="{B75A9D63-F62D-71B2-6BEB-DAF458FC2D71}"/>
                </a:ext>
              </a:extLst>
            </p:cNvPr>
            <p:cNvSpPr/>
            <p:nvPr/>
          </p:nvSpPr>
          <p:spPr>
            <a:xfrm>
              <a:off x="15252141" y="5868746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Daily Meeting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Rectángulo: esquinas redondeadas 33">
              <a:extLst>
                <a:ext uri="{FF2B5EF4-FFF2-40B4-BE49-F238E27FC236}">
                  <a16:creationId xmlns:a16="http://schemas.microsoft.com/office/drawing/2014/main" id="{0A0DDA91-EDE7-D812-1082-048BB319DDDB}"/>
                </a:ext>
              </a:extLst>
            </p:cNvPr>
            <p:cNvSpPr/>
            <p:nvPr/>
          </p:nvSpPr>
          <p:spPr>
            <a:xfrm>
              <a:off x="16461650" y="5875606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Daily Meeting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5" name="Rectángulo: esquinas redondeadas 34">
              <a:extLst>
                <a:ext uri="{FF2B5EF4-FFF2-40B4-BE49-F238E27FC236}">
                  <a16:creationId xmlns:a16="http://schemas.microsoft.com/office/drawing/2014/main" id="{19A5F2DE-ADBE-ABB1-B8A1-3F2B0831F052}"/>
                </a:ext>
              </a:extLst>
            </p:cNvPr>
            <p:cNvSpPr/>
            <p:nvPr/>
          </p:nvSpPr>
          <p:spPr>
            <a:xfrm>
              <a:off x="11604873" y="6032002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 err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Seg</a:t>
              </a:r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 </a:t>
              </a:r>
              <a:r>
                <a:rPr lang="es-CL" sz="900" b="1" dirty="0" err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Burndown</a:t>
              </a:r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C.</a:t>
              </a:r>
            </a:p>
          </p:txBody>
        </p:sp>
        <p:sp>
          <p:nvSpPr>
            <p:cNvPr id="36" name="Rectángulo: esquinas redondeadas 35">
              <a:extLst>
                <a:ext uri="{FF2B5EF4-FFF2-40B4-BE49-F238E27FC236}">
                  <a16:creationId xmlns:a16="http://schemas.microsoft.com/office/drawing/2014/main" id="{B74EF26A-41D0-E7BF-52CA-3C0E5F5AA85D}"/>
                </a:ext>
              </a:extLst>
            </p:cNvPr>
            <p:cNvSpPr/>
            <p:nvPr/>
          </p:nvSpPr>
          <p:spPr>
            <a:xfrm>
              <a:off x="12836195" y="6028468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Seg. Burndown C.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7" name="Rectángulo: esquinas redondeadas 36">
              <a:extLst>
                <a:ext uri="{FF2B5EF4-FFF2-40B4-BE49-F238E27FC236}">
                  <a16:creationId xmlns:a16="http://schemas.microsoft.com/office/drawing/2014/main" id="{344B4AC2-8C84-7A9C-1043-6FE5DDF30C42}"/>
                </a:ext>
              </a:extLst>
            </p:cNvPr>
            <p:cNvSpPr/>
            <p:nvPr/>
          </p:nvSpPr>
          <p:spPr>
            <a:xfrm>
              <a:off x="14048572" y="6029597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Seg. Burndown C.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tángulo: esquinas redondeadas 37">
              <a:extLst>
                <a:ext uri="{FF2B5EF4-FFF2-40B4-BE49-F238E27FC236}">
                  <a16:creationId xmlns:a16="http://schemas.microsoft.com/office/drawing/2014/main" id="{F20BAE6A-590F-78E3-E66D-A6650397B942}"/>
                </a:ext>
              </a:extLst>
            </p:cNvPr>
            <p:cNvSpPr/>
            <p:nvPr/>
          </p:nvSpPr>
          <p:spPr>
            <a:xfrm>
              <a:off x="15252141" y="6028467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 err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Seg</a:t>
              </a:r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 </a:t>
              </a:r>
              <a:r>
                <a:rPr lang="es-CL" sz="900" b="1" dirty="0" err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Burndown</a:t>
              </a:r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C.</a:t>
              </a:r>
            </a:p>
          </p:txBody>
        </p:sp>
        <p:sp>
          <p:nvSpPr>
            <p:cNvPr id="39" name="Rectángulo: esquinas redondeadas 38">
              <a:extLst>
                <a:ext uri="{FF2B5EF4-FFF2-40B4-BE49-F238E27FC236}">
                  <a16:creationId xmlns:a16="http://schemas.microsoft.com/office/drawing/2014/main" id="{C97732AD-85F9-30B0-772F-88BE90E46C13}"/>
                </a:ext>
              </a:extLst>
            </p:cNvPr>
            <p:cNvSpPr/>
            <p:nvPr/>
          </p:nvSpPr>
          <p:spPr>
            <a:xfrm>
              <a:off x="16461650" y="6035327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Seg. Burndown C.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6" name="Rectángulo: esquinas redondeadas 45">
              <a:extLst>
                <a:ext uri="{FF2B5EF4-FFF2-40B4-BE49-F238E27FC236}">
                  <a16:creationId xmlns:a16="http://schemas.microsoft.com/office/drawing/2014/main" id="{A033CC4C-C698-54D6-C7B7-9F4CA2E50574}"/>
                </a:ext>
              </a:extLst>
            </p:cNvPr>
            <p:cNvSpPr/>
            <p:nvPr/>
          </p:nvSpPr>
          <p:spPr>
            <a:xfrm>
              <a:off x="11604873" y="6186744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effectLst/>
                </a:rPr>
                <a:t>E-001/H-001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7" name="Rectángulo: esquinas redondeadas 46">
              <a:extLst>
                <a:ext uri="{FF2B5EF4-FFF2-40B4-BE49-F238E27FC236}">
                  <a16:creationId xmlns:a16="http://schemas.microsoft.com/office/drawing/2014/main" id="{38435FF0-03B5-EE42-F3D6-0C910869EB23}"/>
                </a:ext>
              </a:extLst>
            </p:cNvPr>
            <p:cNvSpPr/>
            <p:nvPr/>
          </p:nvSpPr>
          <p:spPr>
            <a:xfrm>
              <a:off x="12836195" y="6183210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E-002/H-001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8" name="Rectángulo: esquinas redondeadas 47">
              <a:extLst>
                <a:ext uri="{FF2B5EF4-FFF2-40B4-BE49-F238E27FC236}">
                  <a16:creationId xmlns:a16="http://schemas.microsoft.com/office/drawing/2014/main" id="{69A35D51-3D8B-72CD-AB55-B0715DDAAA4E}"/>
                </a:ext>
              </a:extLst>
            </p:cNvPr>
            <p:cNvSpPr/>
            <p:nvPr/>
          </p:nvSpPr>
          <p:spPr>
            <a:xfrm>
              <a:off x="14048572" y="6184339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E-002/H-001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1" name="Rectángulo: esquinas redondeadas 60">
              <a:extLst>
                <a:ext uri="{FF2B5EF4-FFF2-40B4-BE49-F238E27FC236}">
                  <a16:creationId xmlns:a16="http://schemas.microsoft.com/office/drawing/2014/main" id="{CF9211BF-56C6-D10A-7222-F2BABFB084E9}"/>
                </a:ext>
              </a:extLst>
            </p:cNvPr>
            <p:cNvSpPr/>
            <p:nvPr/>
          </p:nvSpPr>
          <p:spPr>
            <a:xfrm>
              <a:off x="15252141" y="6183209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E-004/H-001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2" name="Rectángulo: esquinas redondeadas 61">
              <a:extLst>
                <a:ext uri="{FF2B5EF4-FFF2-40B4-BE49-F238E27FC236}">
                  <a16:creationId xmlns:a16="http://schemas.microsoft.com/office/drawing/2014/main" id="{26FFF0B6-FF6A-0DEE-B7B2-474D1125FE67}"/>
                </a:ext>
              </a:extLst>
            </p:cNvPr>
            <p:cNvSpPr/>
            <p:nvPr/>
          </p:nvSpPr>
          <p:spPr>
            <a:xfrm>
              <a:off x="16461650" y="6190069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E-004/H-001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6" name="Rectángulo: esquinas redondeadas 65">
              <a:extLst>
                <a:ext uri="{FF2B5EF4-FFF2-40B4-BE49-F238E27FC236}">
                  <a16:creationId xmlns:a16="http://schemas.microsoft.com/office/drawing/2014/main" id="{B691E5C0-41E5-DFEA-D270-871352E77626}"/>
                </a:ext>
              </a:extLst>
            </p:cNvPr>
            <p:cNvSpPr/>
            <p:nvPr/>
          </p:nvSpPr>
          <p:spPr>
            <a:xfrm>
              <a:off x="11608355" y="6344811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E-001/H-002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7" name="Rectángulo: esquinas redondeadas 66">
              <a:extLst>
                <a:ext uri="{FF2B5EF4-FFF2-40B4-BE49-F238E27FC236}">
                  <a16:creationId xmlns:a16="http://schemas.microsoft.com/office/drawing/2014/main" id="{F047451E-126D-BD4D-46E2-DD04AD0CCFE5}"/>
                </a:ext>
              </a:extLst>
            </p:cNvPr>
            <p:cNvSpPr/>
            <p:nvPr/>
          </p:nvSpPr>
          <p:spPr>
            <a:xfrm>
              <a:off x="12839677" y="6341277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E-002/H-002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8" name="Rectángulo: esquinas redondeadas 67">
              <a:extLst>
                <a:ext uri="{FF2B5EF4-FFF2-40B4-BE49-F238E27FC236}">
                  <a16:creationId xmlns:a16="http://schemas.microsoft.com/office/drawing/2014/main" id="{559059A0-B7FF-FACF-FEA5-9943617DE05C}"/>
                </a:ext>
              </a:extLst>
            </p:cNvPr>
            <p:cNvSpPr/>
            <p:nvPr/>
          </p:nvSpPr>
          <p:spPr>
            <a:xfrm>
              <a:off x="14052054" y="6342406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E-002/H-002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9" name="Rectángulo: esquinas redondeadas 68">
              <a:extLst>
                <a:ext uri="{FF2B5EF4-FFF2-40B4-BE49-F238E27FC236}">
                  <a16:creationId xmlns:a16="http://schemas.microsoft.com/office/drawing/2014/main" id="{38A3D896-9CB7-FC45-E28C-2F919A9AB862}"/>
                </a:ext>
              </a:extLst>
            </p:cNvPr>
            <p:cNvSpPr/>
            <p:nvPr/>
          </p:nvSpPr>
          <p:spPr>
            <a:xfrm>
              <a:off x="15255623" y="6341276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E-004/H-002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0" name="Rectángulo: esquinas redondeadas 69">
              <a:extLst>
                <a:ext uri="{FF2B5EF4-FFF2-40B4-BE49-F238E27FC236}">
                  <a16:creationId xmlns:a16="http://schemas.microsoft.com/office/drawing/2014/main" id="{A847745D-9674-55B4-FDA7-1259B8367591}"/>
                </a:ext>
              </a:extLst>
            </p:cNvPr>
            <p:cNvSpPr/>
            <p:nvPr/>
          </p:nvSpPr>
          <p:spPr>
            <a:xfrm>
              <a:off x="16465132" y="6348136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E-004/H-002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1" name="Rectángulo: esquinas redondeadas 70">
              <a:extLst>
                <a:ext uri="{FF2B5EF4-FFF2-40B4-BE49-F238E27FC236}">
                  <a16:creationId xmlns:a16="http://schemas.microsoft.com/office/drawing/2014/main" id="{8F94DDCC-5E35-A98D-077A-F1D777C55AAC}"/>
                </a:ext>
              </a:extLst>
            </p:cNvPr>
            <p:cNvSpPr/>
            <p:nvPr/>
          </p:nvSpPr>
          <p:spPr>
            <a:xfrm>
              <a:off x="11603584" y="6501882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effectLst/>
                </a:rPr>
                <a:t>E-001/H-003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2" name="Rectángulo: esquinas redondeadas 71">
              <a:extLst>
                <a:ext uri="{FF2B5EF4-FFF2-40B4-BE49-F238E27FC236}">
                  <a16:creationId xmlns:a16="http://schemas.microsoft.com/office/drawing/2014/main" id="{DB314C14-554F-4452-FED7-217C15BF71B0}"/>
                </a:ext>
              </a:extLst>
            </p:cNvPr>
            <p:cNvSpPr/>
            <p:nvPr/>
          </p:nvSpPr>
          <p:spPr>
            <a:xfrm>
              <a:off x="12834906" y="6498348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E-004/H-001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3" name="Rectángulo: esquinas redondeadas 72">
              <a:extLst>
                <a:ext uri="{FF2B5EF4-FFF2-40B4-BE49-F238E27FC236}">
                  <a16:creationId xmlns:a16="http://schemas.microsoft.com/office/drawing/2014/main" id="{931F83BC-BBB9-1DD6-5EFC-3BEB8EDE8169}"/>
                </a:ext>
              </a:extLst>
            </p:cNvPr>
            <p:cNvSpPr/>
            <p:nvPr/>
          </p:nvSpPr>
          <p:spPr>
            <a:xfrm>
              <a:off x="14047283" y="6499477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E-004/H-001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4" name="Rectángulo: esquinas redondeadas 73">
              <a:extLst>
                <a:ext uri="{FF2B5EF4-FFF2-40B4-BE49-F238E27FC236}">
                  <a16:creationId xmlns:a16="http://schemas.microsoft.com/office/drawing/2014/main" id="{E06C8888-5AB7-EAEC-7BFF-B62890173D1B}"/>
                </a:ext>
              </a:extLst>
            </p:cNvPr>
            <p:cNvSpPr/>
            <p:nvPr/>
          </p:nvSpPr>
          <p:spPr>
            <a:xfrm>
              <a:off x="15250852" y="6498347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E-0﻿03/H-001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5" name="Rectángulo: esquinas redondeadas 74">
              <a:extLst>
                <a:ext uri="{FF2B5EF4-FFF2-40B4-BE49-F238E27FC236}">
                  <a16:creationId xmlns:a16="http://schemas.microsoft.com/office/drawing/2014/main" id="{0FA88063-67F9-DC8F-60C8-FA36AFC6B4FF}"/>
                </a:ext>
              </a:extLst>
            </p:cNvPr>
            <p:cNvSpPr/>
            <p:nvPr/>
          </p:nvSpPr>
          <p:spPr>
            <a:xfrm>
              <a:off x="16460361" y="6505207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IMPEDIMENT LOG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6" name="Rectángulo: esquinas redondeadas 75">
              <a:extLst>
                <a:ext uri="{FF2B5EF4-FFF2-40B4-BE49-F238E27FC236}">
                  <a16:creationId xmlns:a16="http://schemas.microsoft.com/office/drawing/2014/main" id="{5C07ACC9-1EC4-7912-F554-89E69E3C52BA}"/>
                </a:ext>
              </a:extLst>
            </p:cNvPr>
            <p:cNvSpPr/>
            <p:nvPr/>
          </p:nvSpPr>
          <p:spPr>
            <a:xfrm>
              <a:off x="11603584" y="6662525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E-005/H-001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7" name="Rectángulo: esquinas redondeadas 76">
              <a:extLst>
                <a:ext uri="{FF2B5EF4-FFF2-40B4-BE49-F238E27FC236}">
                  <a16:creationId xmlns:a16="http://schemas.microsoft.com/office/drawing/2014/main" id="{5922649E-FFDD-7D67-0EAB-4BDD0D5F633C}"/>
                </a:ext>
              </a:extLst>
            </p:cNvPr>
            <p:cNvSpPr/>
            <p:nvPr/>
          </p:nvSpPr>
          <p:spPr>
            <a:xfrm>
              <a:off x="12834906" y="6658991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E-004/H-003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9" name="Rectángulo: esquinas redondeadas 78">
              <a:extLst>
                <a:ext uri="{FF2B5EF4-FFF2-40B4-BE49-F238E27FC236}">
                  <a16:creationId xmlns:a16="http://schemas.microsoft.com/office/drawing/2014/main" id="{7E50FB4D-0301-5A8D-D085-18024ECF30B4}"/>
                </a:ext>
              </a:extLst>
            </p:cNvPr>
            <p:cNvSpPr/>
            <p:nvPr/>
          </p:nvSpPr>
          <p:spPr>
            <a:xfrm>
              <a:off x="14047283" y="6660120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E-004/H-002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7" name="Rectángulo: esquinas redondeadas 106">
              <a:extLst>
                <a:ext uri="{FF2B5EF4-FFF2-40B4-BE49-F238E27FC236}">
                  <a16:creationId xmlns:a16="http://schemas.microsoft.com/office/drawing/2014/main" id="{3F81CDE5-ED6C-6CDC-F836-89398D77D1D3}"/>
                </a:ext>
              </a:extLst>
            </p:cNvPr>
            <p:cNvSpPr/>
            <p:nvPr/>
          </p:nvSpPr>
          <p:spPr>
            <a:xfrm>
              <a:off x="15250852" y="6658990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E-003/H-002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9" name="Rectángulo: esquinas redondeadas 108">
              <a:extLst>
                <a:ext uri="{FF2B5EF4-FFF2-40B4-BE49-F238E27FC236}">
                  <a16:creationId xmlns:a16="http://schemas.microsoft.com/office/drawing/2014/main" id="{A5AF28FE-0501-5A41-83C9-DFC42CD57EB1}"/>
                </a:ext>
              </a:extLst>
            </p:cNvPr>
            <p:cNvSpPr/>
            <p:nvPr/>
          </p:nvSpPr>
          <p:spPr>
            <a:xfrm>
              <a:off x="11603584" y="6811021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>
                  <a:solidFill>
                    <a:srgbClr val="FFFFFF"/>
                  </a:solidFill>
                  <a:effectLst/>
                </a:rPr>
                <a:t>E-005/H-002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0" name="Rectángulo: esquinas redondeadas 109">
              <a:extLst>
                <a:ext uri="{FF2B5EF4-FFF2-40B4-BE49-F238E27FC236}">
                  <a16:creationId xmlns:a16="http://schemas.microsoft.com/office/drawing/2014/main" id="{7EF2C771-B21B-C978-0D8A-5B9EBAD5FDE4}"/>
                </a:ext>
              </a:extLst>
            </p:cNvPr>
            <p:cNvSpPr/>
            <p:nvPr/>
          </p:nvSpPr>
          <p:spPr>
            <a:xfrm>
              <a:off x="12834906" y="6807487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E-005/H-004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1" name="Rectángulo: esquinas redondeadas 110">
              <a:extLst>
                <a:ext uri="{FF2B5EF4-FFF2-40B4-BE49-F238E27FC236}">
                  <a16:creationId xmlns:a16="http://schemas.microsoft.com/office/drawing/2014/main" id="{320D95E1-B394-4008-44A1-6D64C40E7A89}"/>
                </a:ext>
              </a:extLst>
            </p:cNvPr>
            <p:cNvSpPr/>
            <p:nvPr/>
          </p:nvSpPr>
          <p:spPr>
            <a:xfrm>
              <a:off x="14047283" y="6808616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IMPEDIMENT LOG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2" name="Rectángulo: esquinas redondeadas 111">
              <a:extLst>
                <a:ext uri="{FF2B5EF4-FFF2-40B4-BE49-F238E27FC236}">
                  <a16:creationId xmlns:a16="http://schemas.microsoft.com/office/drawing/2014/main" id="{E9D4DDC0-18E7-89CD-7265-2727A43FE808}"/>
                </a:ext>
              </a:extLst>
            </p:cNvPr>
            <p:cNvSpPr/>
            <p:nvPr/>
          </p:nvSpPr>
          <p:spPr>
            <a:xfrm>
              <a:off x="15250852" y="6807486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IMPEDIMENT LOG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4" name="Rectángulo: esquinas redondeadas 113">
              <a:extLst>
                <a:ext uri="{FF2B5EF4-FFF2-40B4-BE49-F238E27FC236}">
                  <a16:creationId xmlns:a16="http://schemas.microsoft.com/office/drawing/2014/main" id="{3578CFDD-9E02-A2B7-2D8C-8EA07541CBC9}"/>
                </a:ext>
              </a:extLst>
            </p:cNvPr>
            <p:cNvSpPr/>
            <p:nvPr/>
          </p:nvSpPr>
          <p:spPr>
            <a:xfrm>
              <a:off x="11603584" y="6965628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E-005/H-003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5" name="Rectángulo: esquinas redondeadas 114">
              <a:extLst>
                <a:ext uri="{FF2B5EF4-FFF2-40B4-BE49-F238E27FC236}">
                  <a16:creationId xmlns:a16="http://schemas.microsoft.com/office/drawing/2014/main" id="{7597342D-04CB-2C0F-36F6-3EA22C2DBE4C}"/>
                </a:ext>
              </a:extLst>
            </p:cNvPr>
            <p:cNvSpPr/>
            <p:nvPr/>
          </p:nvSpPr>
          <p:spPr>
            <a:xfrm>
              <a:off x="12834906" y="6962094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/>
                <a:t>IMP﻿EDIMENT LOG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9" name="Rectángulo: esquinas redondeadas 118">
              <a:extLst>
                <a:ext uri="{FF2B5EF4-FFF2-40B4-BE49-F238E27FC236}">
                  <a16:creationId xmlns:a16="http://schemas.microsoft.com/office/drawing/2014/main" id="{767B2DD9-8735-4045-6F92-2899D0853EBA}"/>
                </a:ext>
              </a:extLst>
            </p:cNvPr>
            <p:cNvSpPr/>
            <p:nvPr/>
          </p:nvSpPr>
          <p:spPr>
            <a:xfrm>
              <a:off x="11604608" y="7122519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IMPEDIMENT LOG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2" name="Rectángulo: esquinas redondeadas 181">
              <a:extLst>
                <a:ext uri="{FF2B5EF4-FFF2-40B4-BE49-F238E27FC236}">
                  <a16:creationId xmlns:a16="http://schemas.microsoft.com/office/drawing/2014/main" id="{6C5EA43C-5AE4-B978-8BEA-09ECA8F32CD8}"/>
                </a:ext>
              </a:extLst>
            </p:cNvPr>
            <p:cNvSpPr/>
            <p:nvPr/>
          </p:nvSpPr>
          <p:spPr>
            <a:xfrm>
              <a:off x="17694576" y="7032597"/>
              <a:ext cx="1157334" cy="13662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Testeo del P.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07" name="Grupo 206">
            <a:extLst>
              <a:ext uri="{FF2B5EF4-FFF2-40B4-BE49-F238E27FC236}">
                <a16:creationId xmlns:a16="http://schemas.microsoft.com/office/drawing/2014/main" id="{76E0323F-E45C-2619-8A53-A13E2FF104D0}"/>
              </a:ext>
            </a:extLst>
          </p:cNvPr>
          <p:cNvGrpSpPr/>
          <p:nvPr/>
        </p:nvGrpSpPr>
        <p:grpSpPr>
          <a:xfrm>
            <a:off x="11603584" y="7449199"/>
            <a:ext cx="7248326" cy="488900"/>
            <a:chOff x="11603584" y="7449199"/>
            <a:chExt cx="7248326" cy="488900"/>
          </a:xfrm>
        </p:grpSpPr>
        <p:sp>
          <p:nvSpPr>
            <p:cNvPr id="183" name="Rectángulo: esquinas redondeadas 182">
              <a:extLst>
                <a:ext uri="{FF2B5EF4-FFF2-40B4-BE49-F238E27FC236}">
                  <a16:creationId xmlns:a16="http://schemas.microsoft.com/office/drawing/2014/main" id="{E07AE6C2-6D47-BF79-9498-3E13783AA8FD}"/>
                </a:ext>
              </a:extLst>
            </p:cNvPr>
            <p:cNvSpPr/>
            <p:nvPr/>
          </p:nvSpPr>
          <p:spPr>
            <a:xfrm>
              <a:off x="11603584" y="7463127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SPRINT REVIEW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4" name="Rectángulo: esquinas redondeadas 183">
              <a:extLst>
                <a:ext uri="{FF2B5EF4-FFF2-40B4-BE49-F238E27FC236}">
                  <a16:creationId xmlns:a16="http://schemas.microsoft.com/office/drawing/2014/main" id="{BC0A0816-7C0B-E7D2-1C10-8DFB5B1F740E}"/>
                </a:ext>
              </a:extLst>
            </p:cNvPr>
            <p:cNvSpPr/>
            <p:nvPr/>
          </p:nvSpPr>
          <p:spPr>
            <a:xfrm>
              <a:off x="11603584" y="7631429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RETROSP. SPRINT 1</a:t>
              </a:r>
            </a:p>
          </p:txBody>
        </p:sp>
        <p:sp>
          <p:nvSpPr>
            <p:cNvPr id="185" name="Rectángulo: esquinas redondeadas 184">
              <a:extLst>
                <a:ext uri="{FF2B5EF4-FFF2-40B4-BE49-F238E27FC236}">
                  <a16:creationId xmlns:a16="http://schemas.microsoft.com/office/drawing/2014/main" id="{9FC5D67C-C6EF-E2EA-A3CC-CC39D478442A}"/>
                </a:ext>
              </a:extLst>
            </p:cNvPr>
            <p:cNvSpPr/>
            <p:nvPr/>
          </p:nvSpPr>
          <p:spPr>
            <a:xfrm>
              <a:off x="11603584" y="7801473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REVIEW</a:t>
              </a:r>
            </a:p>
          </p:txBody>
        </p:sp>
        <p:sp>
          <p:nvSpPr>
            <p:cNvPr id="186" name="Rectángulo: esquinas redondeadas 185">
              <a:extLst>
                <a:ext uri="{FF2B5EF4-FFF2-40B4-BE49-F238E27FC236}">
                  <a16:creationId xmlns:a16="http://schemas.microsoft.com/office/drawing/2014/main" id="{D7F6C40D-5018-C870-8005-53676681FFF0}"/>
                </a:ext>
              </a:extLst>
            </p:cNvPr>
            <p:cNvSpPr/>
            <p:nvPr/>
          </p:nvSpPr>
          <p:spPr>
            <a:xfrm>
              <a:off x="12834906" y="7459593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SPRINT REVIEW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7" name="Rectángulo: esquinas redondeadas 186">
              <a:extLst>
                <a:ext uri="{FF2B5EF4-FFF2-40B4-BE49-F238E27FC236}">
                  <a16:creationId xmlns:a16="http://schemas.microsoft.com/office/drawing/2014/main" id="{FCB24269-C4B6-D00F-AF9D-ACD192EB6DF2}"/>
                </a:ext>
              </a:extLst>
            </p:cNvPr>
            <p:cNvSpPr/>
            <p:nvPr/>
          </p:nvSpPr>
          <p:spPr>
            <a:xfrm>
              <a:off x="12834906" y="7627895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RETROSP. SPRINT 2</a:t>
              </a:r>
            </a:p>
          </p:txBody>
        </p:sp>
        <p:sp>
          <p:nvSpPr>
            <p:cNvPr id="188" name="Rectángulo: esquinas redondeadas 187">
              <a:extLst>
                <a:ext uri="{FF2B5EF4-FFF2-40B4-BE49-F238E27FC236}">
                  <a16:creationId xmlns:a16="http://schemas.microsoft.com/office/drawing/2014/main" id="{08B60182-85F0-014F-640D-D0D96408285C}"/>
                </a:ext>
              </a:extLst>
            </p:cNvPr>
            <p:cNvSpPr/>
            <p:nvPr/>
          </p:nvSpPr>
          <p:spPr>
            <a:xfrm>
              <a:off x="12834906" y="7797939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REVIEW</a:t>
              </a:r>
            </a:p>
          </p:txBody>
        </p:sp>
        <p:sp>
          <p:nvSpPr>
            <p:cNvPr id="189" name="Rectángulo: esquinas redondeadas 188">
              <a:extLst>
                <a:ext uri="{FF2B5EF4-FFF2-40B4-BE49-F238E27FC236}">
                  <a16:creationId xmlns:a16="http://schemas.microsoft.com/office/drawing/2014/main" id="{F167F59E-02F3-B38F-515B-76F0745BFC87}"/>
                </a:ext>
              </a:extLst>
            </p:cNvPr>
            <p:cNvSpPr/>
            <p:nvPr/>
          </p:nvSpPr>
          <p:spPr>
            <a:xfrm>
              <a:off x="14047283" y="7454262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SPRINT REVIEW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" name="Rectángulo: esquinas redondeadas 189">
              <a:extLst>
                <a:ext uri="{FF2B5EF4-FFF2-40B4-BE49-F238E27FC236}">
                  <a16:creationId xmlns:a16="http://schemas.microsoft.com/office/drawing/2014/main" id="{7D6118AE-7B39-3344-C54F-3E144E0038FE}"/>
                </a:ext>
              </a:extLst>
            </p:cNvPr>
            <p:cNvSpPr/>
            <p:nvPr/>
          </p:nvSpPr>
          <p:spPr>
            <a:xfrm>
              <a:off x="14047283" y="7622564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RETROSP. SPRINT 3</a:t>
              </a:r>
            </a:p>
          </p:txBody>
        </p:sp>
        <p:sp>
          <p:nvSpPr>
            <p:cNvPr id="191" name="Rectángulo: esquinas redondeadas 190">
              <a:extLst>
                <a:ext uri="{FF2B5EF4-FFF2-40B4-BE49-F238E27FC236}">
                  <a16:creationId xmlns:a16="http://schemas.microsoft.com/office/drawing/2014/main" id="{462AC689-2C26-1DC7-AFFC-F9C06E7E3220}"/>
                </a:ext>
              </a:extLst>
            </p:cNvPr>
            <p:cNvSpPr/>
            <p:nvPr/>
          </p:nvSpPr>
          <p:spPr>
            <a:xfrm>
              <a:off x="14047283" y="7792608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REVIEW</a:t>
              </a:r>
            </a:p>
          </p:txBody>
        </p:sp>
        <p:sp>
          <p:nvSpPr>
            <p:cNvPr id="192" name="Rectángulo: esquinas redondeadas 191">
              <a:extLst>
                <a:ext uri="{FF2B5EF4-FFF2-40B4-BE49-F238E27FC236}">
                  <a16:creationId xmlns:a16="http://schemas.microsoft.com/office/drawing/2014/main" id="{D352D6EA-DF22-500B-3C34-88D8C75DF34D}"/>
                </a:ext>
              </a:extLst>
            </p:cNvPr>
            <p:cNvSpPr/>
            <p:nvPr/>
          </p:nvSpPr>
          <p:spPr>
            <a:xfrm>
              <a:off x="15249565" y="7453132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SPRINT REVIEW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" name="Rectángulo: esquinas redondeadas 192">
              <a:extLst>
                <a:ext uri="{FF2B5EF4-FFF2-40B4-BE49-F238E27FC236}">
                  <a16:creationId xmlns:a16="http://schemas.microsoft.com/office/drawing/2014/main" id="{FE2A3C30-8518-1D6C-102C-17DC1B038DB7}"/>
                </a:ext>
              </a:extLst>
            </p:cNvPr>
            <p:cNvSpPr/>
            <p:nvPr/>
          </p:nvSpPr>
          <p:spPr>
            <a:xfrm>
              <a:off x="15249565" y="7621434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RETROSP. SPRINT 4</a:t>
              </a:r>
            </a:p>
          </p:txBody>
        </p:sp>
        <p:sp>
          <p:nvSpPr>
            <p:cNvPr id="194" name="Rectángulo: esquinas redondeadas 193">
              <a:extLst>
                <a:ext uri="{FF2B5EF4-FFF2-40B4-BE49-F238E27FC236}">
                  <a16:creationId xmlns:a16="http://schemas.microsoft.com/office/drawing/2014/main" id="{E4C3DF7B-6595-379B-3E2A-06E9B5D1824B}"/>
                </a:ext>
              </a:extLst>
            </p:cNvPr>
            <p:cNvSpPr/>
            <p:nvPr/>
          </p:nvSpPr>
          <p:spPr>
            <a:xfrm>
              <a:off x="15249565" y="7791478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REVIEW</a:t>
              </a:r>
            </a:p>
          </p:txBody>
        </p:sp>
        <p:sp>
          <p:nvSpPr>
            <p:cNvPr id="198" name="Rectángulo: esquinas redondeadas 197">
              <a:extLst>
                <a:ext uri="{FF2B5EF4-FFF2-40B4-BE49-F238E27FC236}">
                  <a16:creationId xmlns:a16="http://schemas.microsoft.com/office/drawing/2014/main" id="{375A14EB-D48D-D462-0001-895316098916}"/>
                </a:ext>
              </a:extLst>
            </p:cNvPr>
            <p:cNvSpPr/>
            <p:nvPr/>
          </p:nvSpPr>
          <p:spPr>
            <a:xfrm>
              <a:off x="16460361" y="7456836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/>
                <a:t>SPRINT REVIEW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9" name="Rectángulo: esquinas redondeadas 198">
              <a:extLst>
                <a:ext uri="{FF2B5EF4-FFF2-40B4-BE49-F238E27FC236}">
                  <a16:creationId xmlns:a16="http://schemas.microsoft.com/office/drawing/2014/main" id="{80ED2D06-C128-A797-E22E-EA8059DCB1AC}"/>
                </a:ext>
              </a:extLst>
            </p:cNvPr>
            <p:cNvSpPr/>
            <p:nvPr/>
          </p:nvSpPr>
          <p:spPr>
            <a:xfrm>
              <a:off x="16460361" y="7625138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RETROSP. SPRINT 5</a:t>
              </a:r>
            </a:p>
          </p:txBody>
        </p:sp>
        <p:sp>
          <p:nvSpPr>
            <p:cNvPr id="200" name="Rectángulo: esquinas redondeadas 199">
              <a:extLst>
                <a:ext uri="{FF2B5EF4-FFF2-40B4-BE49-F238E27FC236}">
                  <a16:creationId xmlns:a16="http://schemas.microsoft.com/office/drawing/2014/main" id="{D79DC1C8-A490-45EF-04D8-1B292D0B1DB2}"/>
                </a:ext>
              </a:extLst>
            </p:cNvPr>
            <p:cNvSpPr/>
            <p:nvPr/>
          </p:nvSpPr>
          <p:spPr>
            <a:xfrm>
              <a:off x="16460361" y="7795182"/>
              <a:ext cx="1157334" cy="13662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REVIEW</a:t>
              </a:r>
            </a:p>
          </p:txBody>
        </p:sp>
        <p:sp>
          <p:nvSpPr>
            <p:cNvPr id="201" name="Rectángulo: esquinas redondeadas 200">
              <a:extLst>
                <a:ext uri="{FF2B5EF4-FFF2-40B4-BE49-F238E27FC236}">
                  <a16:creationId xmlns:a16="http://schemas.microsoft.com/office/drawing/2014/main" id="{4CED5A9D-13A9-CEEE-2FEA-050A2533E9DC}"/>
                </a:ext>
              </a:extLst>
            </p:cNvPr>
            <p:cNvSpPr/>
            <p:nvPr/>
          </p:nvSpPr>
          <p:spPr>
            <a:xfrm>
              <a:off x="17694576" y="7449199"/>
              <a:ext cx="1157334" cy="158066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Retrospectiva P.</a:t>
              </a:r>
            </a:p>
          </p:txBody>
        </p:sp>
      </p:grpSp>
      <p:grpSp>
        <p:nvGrpSpPr>
          <p:cNvPr id="208" name="Grupo 207">
            <a:extLst>
              <a:ext uri="{FF2B5EF4-FFF2-40B4-BE49-F238E27FC236}">
                <a16:creationId xmlns:a16="http://schemas.microsoft.com/office/drawing/2014/main" id="{DF0533F7-7653-177F-FA53-C12226C7015C}"/>
              </a:ext>
            </a:extLst>
          </p:cNvPr>
          <p:cNvGrpSpPr/>
          <p:nvPr/>
        </p:nvGrpSpPr>
        <p:grpSpPr>
          <a:xfrm>
            <a:off x="17694576" y="9388474"/>
            <a:ext cx="2371023" cy="457200"/>
            <a:chOff x="17694576" y="9388474"/>
            <a:chExt cx="2371023" cy="457200"/>
          </a:xfrm>
        </p:grpSpPr>
        <p:sp>
          <p:nvSpPr>
            <p:cNvPr id="202" name="Rectángulo: esquinas redondeadas 201">
              <a:extLst>
                <a:ext uri="{FF2B5EF4-FFF2-40B4-BE49-F238E27FC236}">
                  <a16:creationId xmlns:a16="http://schemas.microsoft.com/office/drawing/2014/main" id="{1F5EA04A-7EC4-3B06-8AC0-F3FB1EEF72B9}"/>
                </a:ext>
              </a:extLst>
            </p:cNvPr>
            <p:cNvSpPr/>
            <p:nvPr/>
          </p:nvSpPr>
          <p:spPr>
            <a:xfrm>
              <a:off x="17694576" y="9397540"/>
              <a:ext cx="1157334" cy="209993"/>
            </a:xfrm>
            <a:prstGeom prst="round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Plan de </a:t>
              </a:r>
              <a:r>
                <a:rPr lang="es-CL" sz="900" b="1" dirty="0" err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lanz</a:t>
              </a:r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203" name="Rectángulo: esquinas redondeadas 202">
              <a:extLst>
                <a:ext uri="{FF2B5EF4-FFF2-40B4-BE49-F238E27FC236}">
                  <a16:creationId xmlns:a16="http://schemas.microsoft.com/office/drawing/2014/main" id="{1886AEF8-700B-7C42-40FE-320F8C56D444}"/>
                </a:ext>
              </a:extLst>
            </p:cNvPr>
            <p:cNvSpPr/>
            <p:nvPr/>
          </p:nvSpPr>
          <p:spPr>
            <a:xfrm>
              <a:off x="17694576" y="9635681"/>
              <a:ext cx="1157334" cy="209993"/>
            </a:xfrm>
            <a:prstGeom prst="round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Documento Pr.</a:t>
              </a:r>
            </a:p>
          </p:txBody>
        </p:sp>
        <p:sp>
          <p:nvSpPr>
            <p:cNvPr id="204" name="Rectángulo: esquinas redondeadas 203">
              <a:extLst>
                <a:ext uri="{FF2B5EF4-FFF2-40B4-BE49-F238E27FC236}">
                  <a16:creationId xmlns:a16="http://schemas.microsoft.com/office/drawing/2014/main" id="{C5151F8F-F699-978A-2070-880097C48DAA}"/>
                </a:ext>
              </a:extLst>
            </p:cNvPr>
            <p:cNvSpPr/>
            <p:nvPr/>
          </p:nvSpPr>
          <p:spPr>
            <a:xfrm>
              <a:off x="18908265" y="9388474"/>
              <a:ext cx="1157334" cy="209993"/>
            </a:xfrm>
            <a:prstGeom prst="round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 err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Release</a:t>
              </a:r>
              <a:endParaRPr lang="es-CL" sz="9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" name="Rectángulo: esquinas redondeadas 204">
              <a:extLst>
                <a:ext uri="{FF2B5EF4-FFF2-40B4-BE49-F238E27FC236}">
                  <a16:creationId xmlns:a16="http://schemas.microsoft.com/office/drawing/2014/main" id="{E118541B-0330-5335-27EC-60708F8E82D7}"/>
                </a:ext>
              </a:extLst>
            </p:cNvPr>
            <p:cNvSpPr/>
            <p:nvPr/>
          </p:nvSpPr>
          <p:spPr>
            <a:xfrm>
              <a:off x="18908265" y="9626615"/>
              <a:ext cx="1157334" cy="209993"/>
            </a:xfrm>
            <a:prstGeom prst="round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900" b="1" dirty="0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Implementación f.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604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83778-38FC-0E74-2ABE-B627CAB09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2476D723-032A-4270-1437-362DF0633C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063184C9-9B46-B32A-3BC3-AB2EBA69FCF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61E3935A-FEA5-67C7-F73B-022B202C3F9A}"/>
              </a:ext>
            </a:extLst>
          </p:cNvPr>
          <p:cNvSpPr txBox="1"/>
          <p:nvPr/>
        </p:nvSpPr>
        <p:spPr>
          <a:xfrm>
            <a:off x="5868475" y="1323687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TOPOLOGÍA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E5D2F42-68FE-E136-7C43-66CD4FDCB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EC1BD9-5BBB-E924-2CBF-EB4F525CD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050" y="2225675"/>
            <a:ext cx="8144510" cy="8756639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884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CEFDE-BFBA-7BFB-063C-3EB6617B0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182BA740-F3B1-303B-0CC3-81F7947979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61C67220-9545-2A95-9138-9CBABB5D8D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0E8AB942-A0F4-BD0C-8BCC-022BC215F6A5}"/>
              </a:ext>
            </a:extLst>
          </p:cNvPr>
          <p:cNvSpPr txBox="1"/>
          <p:nvPr/>
        </p:nvSpPr>
        <p:spPr>
          <a:xfrm>
            <a:off x="5394325" y="1399143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ARQUITECTURA DEL SOFTWARE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CDB6C2B-2269-B250-BB7D-D1DE914F72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78" y="2858581"/>
            <a:ext cx="9725171" cy="6645829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11709BA9-9052-4024-3303-C66C045A27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8E27F4-2625-6F3B-EC9A-57B22309D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4450" y="2858582"/>
            <a:ext cx="9597976" cy="6645829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331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56D735-5594-B959-3904-17C7B69B7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692928E-0D87-9681-A406-A721E2833A1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701675"/>
            <a:ext cx="509905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DB4B499-7866-650E-DB72-CF20C2E93FD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23650" y="9749221"/>
            <a:ext cx="8305800" cy="13964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134C2C5-269C-1DEB-1C0D-3B3824F8B99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782BEF2A-54A6-357F-AEAB-9668369B6DAA}"/>
              </a:ext>
            </a:extLst>
          </p:cNvPr>
          <p:cNvSpPr txBox="1"/>
          <p:nvPr/>
        </p:nvSpPr>
        <p:spPr>
          <a:xfrm>
            <a:off x="5394325" y="244475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MODELO DE DATOS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0F9CFB3E-631E-67D9-8211-9735924DA7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5"/>
          <a:stretch/>
        </p:blipFill>
        <p:spPr bwMode="auto">
          <a:xfrm>
            <a:off x="2530447" y="905450"/>
            <a:ext cx="14828028" cy="10159425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1008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271809-DE50-0360-C75D-60CFEE841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CF80A7F5-60B9-E72C-8E90-52E221DA2F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D8CEA3B-7536-DB56-7D22-C568E86634B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BA3D83AC-2F7E-42FB-9C3C-148BA9A7CB73}"/>
              </a:ext>
            </a:extLst>
          </p:cNvPr>
          <p:cNvSpPr txBox="1"/>
          <p:nvPr/>
        </p:nvSpPr>
        <p:spPr>
          <a:xfrm>
            <a:off x="5394325" y="1399143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DESPLIEGUE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91B5967-BE77-9922-5833-A89B6314C1B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053E4A0-07EE-0BB2-913C-5D3C3AF6A1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3650" y="2483964"/>
            <a:ext cx="13411200" cy="7354130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34872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0478F6-F076-522A-FA86-2CF4ECE10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3C5B45F7-8519-DCC0-336C-A82C6302BD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D5261A4E-6EBB-9B0F-0C5C-D4A975B59E9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D652BDC9-CB75-4E0F-CDC8-8420630A55C4}"/>
              </a:ext>
            </a:extLst>
          </p:cNvPr>
          <p:cNvSpPr txBox="1"/>
          <p:nvPr/>
        </p:nvSpPr>
        <p:spPr>
          <a:xfrm>
            <a:off x="5394325" y="1399143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5D5E9342-FF98-EE8D-2BB9-DF88665DD142}"/>
              </a:ext>
            </a:extLst>
          </p:cNvPr>
          <p:cNvGrpSpPr/>
          <p:nvPr/>
        </p:nvGrpSpPr>
        <p:grpSpPr>
          <a:xfrm>
            <a:off x="683841" y="2911475"/>
            <a:ext cx="2819400" cy="6705600"/>
            <a:chOff x="683841" y="2911475"/>
            <a:chExt cx="2819400" cy="6705600"/>
          </a:xfrm>
        </p:grpSpPr>
        <p:sp>
          <p:nvSpPr>
            <p:cNvPr id="3" name="Rectángulo: esquinas redondeadas 2">
              <a:extLst>
                <a:ext uri="{FF2B5EF4-FFF2-40B4-BE49-F238E27FC236}">
                  <a16:creationId xmlns:a16="http://schemas.microsoft.com/office/drawing/2014/main" id="{3E080C4C-183F-EF93-15AC-A4D4A0E700A4}"/>
                </a:ext>
              </a:extLst>
            </p:cNvPr>
            <p:cNvSpPr>
              <a:spLocks/>
            </p:cNvSpPr>
            <p:nvPr/>
          </p:nvSpPr>
          <p:spPr>
            <a:xfrm>
              <a:off x="683841" y="2911475"/>
              <a:ext cx="2819400" cy="6705600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r>
                <a:rPr lang="es-CL" sz="2400" b="1" dirty="0"/>
                <a:t>Python:</a:t>
              </a:r>
              <a:r>
                <a:rPr lang="es-CL" sz="2400" dirty="0"/>
                <a:t> </a:t>
              </a:r>
            </a:p>
            <a:p>
              <a:pPr algn="ctr"/>
              <a:r>
                <a:rPr lang="es-CL" sz="2400" dirty="0"/>
                <a:t>Versión 3.11</a:t>
              </a:r>
              <a:endParaRPr lang="es-CL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194" name="Picture 2" descr="Historia de Python - Wikipedia, la enciclopedia libre">
              <a:extLst>
                <a:ext uri="{FF2B5EF4-FFF2-40B4-BE49-F238E27FC236}">
                  <a16:creationId xmlns:a16="http://schemas.microsoft.com/office/drawing/2014/main" id="{20C3B739-DC0B-AB04-353E-5270E81F62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8134" y="4013507"/>
              <a:ext cx="2050814" cy="22507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upo 23">
            <a:extLst>
              <a:ext uri="{FF2B5EF4-FFF2-40B4-BE49-F238E27FC236}">
                <a16:creationId xmlns:a16="http://schemas.microsoft.com/office/drawing/2014/main" id="{E34419CD-00A3-F2FD-DCA5-9E6313C6927F}"/>
              </a:ext>
            </a:extLst>
          </p:cNvPr>
          <p:cNvGrpSpPr/>
          <p:nvPr/>
        </p:nvGrpSpPr>
        <p:grpSpPr>
          <a:xfrm>
            <a:off x="7023136" y="2911475"/>
            <a:ext cx="2819400" cy="6705600"/>
            <a:chOff x="7023136" y="2911475"/>
            <a:chExt cx="2819400" cy="6705600"/>
          </a:xfrm>
        </p:grpSpPr>
        <p:sp>
          <p:nvSpPr>
            <p:cNvPr id="5" name="Rectángulo: esquinas redondeadas 4">
              <a:extLst>
                <a:ext uri="{FF2B5EF4-FFF2-40B4-BE49-F238E27FC236}">
                  <a16:creationId xmlns:a16="http://schemas.microsoft.com/office/drawing/2014/main" id="{50B389FF-D481-68D8-0567-05CDD2CA3E51}"/>
                </a:ext>
              </a:extLst>
            </p:cNvPr>
            <p:cNvSpPr>
              <a:spLocks/>
            </p:cNvSpPr>
            <p:nvPr/>
          </p:nvSpPr>
          <p:spPr>
            <a:xfrm>
              <a:off x="7023136" y="2911475"/>
              <a:ext cx="2819400" cy="6705600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r>
                <a:rPr lang="es-CL" sz="2400" b="1" dirty="0"/>
                <a:t>Lenguajes web:</a:t>
              </a:r>
              <a:r>
                <a:rPr lang="es-CL" sz="2400" dirty="0"/>
                <a:t> HTML, JavaScript, CSS</a:t>
              </a:r>
              <a:endParaRPr lang="es-CL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202" name="Picture 10" descr="Html 5 - Free logo icons">
              <a:extLst>
                <a:ext uri="{FF2B5EF4-FFF2-40B4-BE49-F238E27FC236}">
                  <a16:creationId xmlns:a16="http://schemas.microsoft.com/office/drawing/2014/main" id="{E8B3C66F-DA56-AB64-59F2-85356B417D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14" t="16188" r="9835"/>
            <a:stretch/>
          </p:blipFill>
          <p:spPr bwMode="auto">
            <a:xfrm>
              <a:off x="7613650" y="3521075"/>
              <a:ext cx="1524000" cy="15453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Imagen 15" descr="Imagen que contiene Texto&#10;&#10;Descripción generada automáticamente">
              <a:extLst>
                <a:ext uri="{FF2B5EF4-FFF2-40B4-BE49-F238E27FC236}">
                  <a16:creationId xmlns:a16="http://schemas.microsoft.com/office/drawing/2014/main" id="{8CCF588F-F8D5-8582-8A47-96A2BEC9B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9352" b="98704" l="8000" r="91889">
                          <a14:foregroundMark x1="8556" y1="20741" x2="10333" y2="31296"/>
                          <a14:foregroundMark x1="10333" y1="31296" x2="12667" y2="35093"/>
                          <a14:foregroundMark x1="12667" y1="35093" x2="22111" y2="27870"/>
                          <a14:foregroundMark x1="22111" y1="27870" x2="14000" y2="25833"/>
                          <a14:foregroundMark x1="14000" y1="25833" x2="8222" y2="19444"/>
                          <a14:foregroundMark x1="18222" y1="77778" x2="20778" y2="85741"/>
                          <a14:foregroundMark x1="20778" y1="85741" x2="28667" y2="88704"/>
                          <a14:foregroundMark x1="28667" y1="88704" x2="52111" y2="90741"/>
                          <a14:foregroundMark x1="34111" y1="94444" x2="53333" y2="97315"/>
                          <a14:foregroundMark x1="53333" y1="97315" x2="67111" y2="95370"/>
                          <a14:foregroundMark x1="67111" y1="95370" x2="83778" y2="86852"/>
                          <a14:foregroundMark x1="83778" y1="86852" x2="87667" y2="62407"/>
                          <a14:foregroundMark x1="87667" y1="62407" x2="88333" y2="23704"/>
                          <a14:foregroundMark x1="34556" y1="95185" x2="40556" y2="95741"/>
                          <a14:foregroundMark x1="40556" y1="95741" x2="49111" y2="98796"/>
                          <a14:foregroundMark x1="49111" y1="98796" x2="61778" y2="95185"/>
                          <a14:foregroundMark x1="91889" y1="20463" x2="91111" y2="239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39" t="18333" r="5530"/>
            <a:stretch/>
          </p:blipFill>
          <p:spPr>
            <a:xfrm>
              <a:off x="7156450" y="5197475"/>
              <a:ext cx="1219200" cy="1355755"/>
            </a:xfrm>
            <a:prstGeom prst="rect">
              <a:avLst/>
            </a:prstGeom>
          </p:spPr>
        </p:pic>
        <p:pic>
          <p:nvPicPr>
            <p:cNvPr id="8212" name="Picture 20" descr="Css3 icon - Free download on Iconfinder">
              <a:extLst>
                <a:ext uri="{FF2B5EF4-FFF2-40B4-BE49-F238E27FC236}">
                  <a16:creationId xmlns:a16="http://schemas.microsoft.com/office/drawing/2014/main" id="{7E5CC301-AA3B-B6D8-A12F-4BBCBAA252F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63" t="20312" r="14062" b="3125"/>
            <a:stretch/>
          </p:blipFill>
          <p:spPr bwMode="auto">
            <a:xfrm>
              <a:off x="8506697" y="5158801"/>
              <a:ext cx="1219200" cy="13944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EBAA0910-FC4B-0AE7-01B0-225CF0EB5806}"/>
              </a:ext>
            </a:extLst>
          </p:cNvPr>
          <p:cNvGrpSpPr/>
          <p:nvPr/>
        </p:nvGrpSpPr>
        <p:grpSpPr>
          <a:xfrm>
            <a:off x="10191774" y="2911475"/>
            <a:ext cx="2819400" cy="6705600"/>
            <a:chOff x="10191774" y="2911475"/>
            <a:chExt cx="2819400" cy="6705600"/>
          </a:xfrm>
        </p:grpSpPr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EFA7DAAB-EBA8-1C3B-00F9-659E90221D52}"/>
                </a:ext>
              </a:extLst>
            </p:cNvPr>
            <p:cNvSpPr>
              <a:spLocks/>
            </p:cNvSpPr>
            <p:nvPr/>
          </p:nvSpPr>
          <p:spPr>
            <a:xfrm>
              <a:off x="10191774" y="2911475"/>
              <a:ext cx="2819400" cy="6705600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b="1" dirty="0"/>
            </a:p>
            <a:p>
              <a:pPr algn="ctr"/>
              <a:endParaRPr lang="nl-NL" sz="2400" b="1" dirty="0"/>
            </a:p>
            <a:p>
              <a:pPr algn="ctr"/>
              <a:endParaRPr lang="nl-NL" sz="2400" b="1" dirty="0"/>
            </a:p>
            <a:p>
              <a:pPr algn="ctr"/>
              <a:endParaRPr lang="nl-NL" sz="2400" b="1" dirty="0"/>
            </a:p>
            <a:p>
              <a:pPr algn="ctr"/>
              <a:endParaRPr lang="nl-NL" sz="2400" b="1" dirty="0"/>
            </a:p>
            <a:p>
              <a:pPr algn="ctr"/>
              <a:endParaRPr lang="nl-NL" sz="2400" b="1" dirty="0"/>
            </a:p>
            <a:p>
              <a:pPr algn="ctr"/>
              <a:r>
                <a:rPr lang="nl-NL" sz="2400" b="1" dirty="0"/>
                <a:t>Framework de diseño web:</a:t>
              </a:r>
              <a:r>
                <a:rPr lang="nl-NL" sz="2400" dirty="0"/>
                <a:t> Bootstrap</a:t>
              </a:r>
              <a:endParaRPr lang="es-CL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214" name="Picture 22" descr="Bootstrap Icons">
              <a:extLst>
                <a:ext uri="{FF2B5EF4-FFF2-40B4-BE49-F238E27FC236}">
                  <a16:creationId xmlns:a16="http://schemas.microsoft.com/office/drawing/2014/main" id="{35DBF404-CCC5-DD9E-1DB5-92D0D9701F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53220" y="4063849"/>
              <a:ext cx="2496508" cy="18862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F1A281B8-6651-3B36-B2EA-13309B2E8E74}"/>
              </a:ext>
            </a:extLst>
          </p:cNvPr>
          <p:cNvGrpSpPr/>
          <p:nvPr/>
        </p:nvGrpSpPr>
        <p:grpSpPr>
          <a:xfrm>
            <a:off x="13360412" y="2911475"/>
            <a:ext cx="2819400" cy="6705600"/>
            <a:chOff x="13360412" y="2911475"/>
            <a:chExt cx="2819400" cy="6705600"/>
          </a:xfrm>
        </p:grpSpPr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98A34124-8460-F08C-A6EC-8C9D16CC9DCA}"/>
                </a:ext>
              </a:extLst>
            </p:cNvPr>
            <p:cNvSpPr>
              <a:spLocks/>
            </p:cNvSpPr>
            <p:nvPr/>
          </p:nvSpPr>
          <p:spPr>
            <a:xfrm>
              <a:off x="13360412" y="2911475"/>
              <a:ext cx="2819400" cy="6705600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r>
                <a:rPr lang="es-CL" sz="2400" b="1" dirty="0"/>
                <a:t>Servidor Web:</a:t>
              </a:r>
              <a:r>
                <a:rPr lang="es-CL" sz="2400" dirty="0"/>
                <a:t> Daphne</a:t>
              </a:r>
              <a:endParaRPr lang="es-CL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8" name="Imagen 17">
              <a:extLst>
                <a:ext uri="{FF2B5EF4-FFF2-40B4-BE49-F238E27FC236}">
                  <a16:creationId xmlns:a16="http://schemas.microsoft.com/office/drawing/2014/main" id="{7B7CE45A-DC35-AB22-FB04-C7DD912799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541943" y="3787774"/>
              <a:ext cx="2438400" cy="2438400"/>
            </a:xfrm>
            <a:prstGeom prst="rect">
              <a:avLst/>
            </a:prstGeom>
          </p:spPr>
        </p:pic>
      </p:grpSp>
      <p:grpSp>
        <p:nvGrpSpPr>
          <p:cNvPr id="27" name="Grupo 26">
            <a:extLst>
              <a:ext uri="{FF2B5EF4-FFF2-40B4-BE49-F238E27FC236}">
                <a16:creationId xmlns:a16="http://schemas.microsoft.com/office/drawing/2014/main" id="{7FC9CA21-24A3-778E-1CA9-FA86FC2E4166}"/>
              </a:ext>
            </a:extLst>
          </p:cNvPr>
          <p:cNvGrpSpPr/>
          <p:nvPr/>
        </p:nvGrpSpPr>
        <p:grpSpPr>
          <a:xfrm>
            <a:off x="16262350" y="2911475"/>
            <a:ext cx="3352800" cy="6705600"/>
            <a:chOff x="16262350" y="2911475"/>
            <a:chExt cx="3352800" cy="6705600"/>
          </a:xfrm>
        </p:grpSpPr>
        <p:sp>
          <p:nvSpPr>
            <p:cNvPr id="6" name="Rectángulo: esquinas redondeadas 5">
              <a:extLst>
                <a:ext uri="{FF2B5EF4-FFF2-40B4-BE49-F238E27FC236}">
                  <a16:creationId xmlns:a16="http://schemas.microsoft.com/office/drawing/2014/main" id="{875E8826-78A6-9C1D-6FF6-01E5F0E5533C}"/>
                </a:ext>
              </a:extLst>
            </p:cNvPr>
            <p:cNvSpPr>
              <a:spLocks/>
            </p:cNvSpPr>
            <p:nvPr/>
          </p:nvSpPr>
          <p:spPr>
            <a:xfrm>
              <a:off x="16529050" y="2911475"/>
              <a:ext cx="2819400" cy="6705600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endParaRPr lang="es-CL" sz="2400" b="1" dirty="0"/>
            </a:p>
            <a:p>
              <a:pPr algn="ctr"/>
              <a:r>
                <a:rPr lang="es-CL" sz="2400" b="1" dirty="0"/>
                <a:t>Arquitectura:</a:t>
              </a:r>
              <a:r>
                <a:rPr lang="es-CL" sz="2400" dirty="0"/>
                <a:t> Sistema híbrido de MVC y Asíncrona Basada en Eventos con Patrón Pub/Sub.</a:t>
              </a:r>
              <a:endParaRPr lang="es-CL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220" name="Picture 28" descr="Ilustración Vectorial De Línea De Arquitectura De Software Stock de  ilustración - Ilustración de website, programa: 298325500">
              <a:extLst>
                <a:ext uri="{FF2B5EF4-FFF2-40B4-BE49-F238E27FC236}">
                  <a16:creationId xmlns:a16="http://schemas.microsoft.com/office/drawing/2014/main" id="{816FF8CC-0695-DBAD-61B4-3E77D34598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10000" r="90000">
                          <a14:foregroundMark x1="15500" y1="44875" x2="16250" y2="54125"/>
                          <a14:foregroundMark x1="16250" y1="54125" x2="22000" y2="57750"/>
                          <a14:foregroundMark x1="22000" y1="57750" x2="30750" y2="56125"/>
                          <a14:foregroundMark x1="30750" y1="56125" x2="30875" y2="46375"/>
                          <a14:foregroundMark x1="30875" y1="46375" x2="22375" y2="43750"/>
                          <a14:foregroundMark x1="22375" y1="43750" x2="17000" y2="44250"/>
                          <a14:foregroundMark x1="40250" y1="30125" x2="49125" y2="34625"/>
                          <a14:foregroundMark x1="49125" y1="34625" x2="55500" y2="24125"/>
                          <a14:foregroundMark x1="55500" y1="24125" x2="52750" y2="18500"/>
                          <a14:foregroundMark x1="52750" y1="18500" x2="45875" y2="17375"/>
                          <a14:foregroundMark x1="45875" y1="17375" x2="42375" y2="22625"/>
                          <a14:foregroundMark x1="42375" y1="22625" x2="42875" y2="26125"/>
                          <a14:foregroundMark x1="39125" y1="36250" x2="61500" y2="37250"/>
                          <a14:foregroundMark x1="76155" y1="40875" x2="76750" y2="41500"/>
                          <a14:foregroundMark x1="71750" y1="36250" x2="72969" y2="37530"/>
                          <a14:foregroundMark x1="76750" y1="41500" x2="76625" y2="43125"/>
                          <a14:foregroundMark x1="71500" y1="47000" x2="77875" y2="47625"/>
                          <a14:foregroundMark x1="70875" y1="57000" x2="82250" y2="56625"/>
                          <a14:foregroundMark x1="70875" y1="55375" x2="74125" y2="55375"/>
                          <a14:foregroundMark x1="53500" y1="17625" x2="58250" y2="21500"/>
                          <a14:foregroundMark x1="42250" y1="44250" x2="56250" y2="44875"/>
                          <a14:foregroundMark x1="47375" y1="48625" x2="50500" y2="49250"/>
                          <a14:foregroundMark x1="56250" y1="49000" x2="58250" y2="49000"/>
                          <a14:foregroundMark x1="52625" y1="54375" x2="56250" y2="53625"/>
                          <a14:backgroundMark x1="72250" y1="38125" x2="75375" y2="41000"/>
                          <a14:backgroundMark x1="73000" y1="37625" x2="73000" y2="37625"/>
                          <a14:backgroundMark x1="75750" y1="40250" x2="75750" y2="4087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262350" y="3200430"/>
              <a:ext cx="3352800" cy="3352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1932CFB7-C239-1DD4-1F4C-6602AA2B02D8}"/>
              </a:ext>
            </a:extLst>
          </p:cNvPr>
          <p:cNvGrpSpPr/>
          <p:nvPr/>
        </p:nvGrpSpPr>
        <p:grpSpPr>
          <a:xfrm>
            <a:off x="3850146" y="2911475"/>
            <a:ext cx="2819400" cy="6705600"/>
            <a:chOff x="3850146" y="2911475"/>
            <a:chExt cx="2819400" cy="6705600"/>
          </a:xfrm>
        </p:grpSpPr>
        <p:sp>
          <p:nvSpPr>
            <p:cNvPr id="4" name="Rectángulo: esquinas redondeadas 3">
              <a:extLst>
                <a:ext uri="{FF2B5EF4-FFF2-40B4-BE49-F238E27FC236}">
                  <a16:creationId xmlns:a16="http://schemas.microsoft.com/office/drawing/2014/main" id="{69B4DF76-40D3-6637-031E-92B5BC2404CD}"/>
                </a:ext>
              </a:extLst>
            </p:cNvPr>
            <p:cNvSpPr>
              <a:spLocks/>
            </p:cNvSpPr>
            <p:nvPr/>
          </p:nvSpPr>
          <p:spPr>
            <a:xfrm>
              <a:off x="3850146" y="2911475"/>
              <a:ext cx="2819400" cy="6705600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2400" b="1" dirty="0">
                <a:solidFill>
                  <a:schemeClr val="tx1"/>
                </a:solidFill>
              </a:endParaRPr>
            </a:p>
            <a:p>
              <a:pPr algn="ctr"/>
              <a:endParaRPr lang="es-CL" sz="2400" b="1" dirty="0">
                <a:solidFill>
                  <a:schemeClr val="tx1"/>
                </a:solidFill>
              </a:endParaRPr>
            </a:p>
            <a:p>
              <a:pPr algn="ctr"/>
              <a:endParaRPr lang="es-CL" sz="2400" b="1" dirty="0">
                <a:solidFill>
                  <a:schemeClr val="tx1"/>
                </a:solidFill>
              </a:endParaRPr>
            </a:p>
            <a:p>
              <a:pPr algn="ctr"/>
              <a:endParaRPr lang="es-CL" sz="2400" b="1" dirty="0">
                <a:solidFill>
                  <a:schemeClr val="tx1"/>
                </a:solidFill>
              </a:endParaRPr>
            </a:p>
            <a:p>
              <a:pPr algn="ctr"/>
              <a:endParaRPr lang="es-CL" sz="2400" b="1" dirty="0">
                <a:solidFill>
                  <a:schemeClr val="tx1"/>
                </a:solidFill>
              </a:endParaRPr>
            </a:p>
            <a:p>
              <a:pPr algn="ctr"/>
              <a:r>
                <a:rPr lang="es-CL" sz="2400" b="1" dirty="0">
                  <a:solidFill>
                    <a:schemeClr val="tx1"/>
                  </a:solidFill>
                </a:rPr>
                <a:t>Django:</a:t>
              </a:r>
              <a:r>
                <a:rPr lang="es-CL" sz="2400" dirty="0">
                  <a:solidFill>
                    <a:schemeClr val="tx1"/>
                  </a:solidFill>
                </a:rPr>
                <a:t> </a:t>
              </a:r>
            </a:p>
            <a:p>
              <a:pPr algn="ctr"/>
              <a:r>
                <a:rPr lang="es-CL" sz="2400" dirty="0">
                  <a:solidFill>
                    <a:schemeClr val="tx1"/>
                  </a:solidFill>
                </a:rPr>
                <a:t>Versión 4.2</a:t>
              </a:r>
              <a:endParaRPr lang="es-CL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0D6FC747-819F-F7DC-12E6-CB599A230873}"/>
                </a:ext>
              </a:extLst>
            </p:cNvPr>
            <p:cNvSpPr/>
            <p:nvPr/>
          </p:nvSpPr>
          <p:spPr>
            <a:xfrm>
              <a:off x="4123757" y="4587875"/>
              <a:ext cx="2407785" cy="838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pic>
          <p:nvPicPr>
            <p:cNvPr id="8198" name="Picture 6" descr="Django plain logo - Social media &amp; Logos Icons">
              <a:extLst>
                <a:ext uri="{FF2B5EF4-FFF2-40B4-BE49-F238E27FC236}">
                  <a16:creationId xmlns:a16="http://schemas.microsoft.com/office/drawing/2014/main" id="{2F953C36-A45F-02E2-24AA-F45644F33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969" b="26947"/>
            <a:stretch/>
          </p:blipFill>
          <p:spPr bwMode="auto">
            <a:xfrm>
              <a:off x="4070349" y="4427551"/>
              <a:ext cx="2514600" cy="11588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ctángulo 8">
            <a:extLst>
              <a:ext uri="{FF2B5EF4-FFF2-40B4-BE49-F238E27FC236}">
                <a16:creationId xmlns:a16="http://schemas.microsoft.com/office/drawing/2014/main" id="{F00A524E-BE68-EBA3-849A-80BDF608669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3055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A03BCD-D003-D36E-593D-973B229C2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E32F5B4F-19D6-CCAF-ED9D-7894FAD293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396AB994-A7E8-57F5-7E6C-D92775498A1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4D467635-2D7B-E966-68BC-EFDCCFDED7AB}"/>
              </a:ext>
            </a:extLst>
          </p:cNvPr>
          <p:cNvSpPr txBox="1"/>
          <p:nvPr/>
        </p:nvSpPr>
        <p:spPr>
          <a:xfrm>
            <a:off x="5394325" y="5362287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DEMOSTRACIÓN DEL RESULTADO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8BB2212-F656-9752-B5F6-2671DBE6CA7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71240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08148C-0FC5-3D3A-C872-197D75C619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952DC509-81C0-653F-1E27-A702A46439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E1C642C-D6F8-A674-ED1D-279D017DB4C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E1AF2289-54D3-E691-1ECA-66E218FE25E0}"/>
              </a:ext>
            </a:extLst>
          </p:cNvPr>
          <p:cNvSpPr txBox="1"/>
          <p:nvPr/>
        </p:nvSpPr>
        <p:spPr>
          <a:xfrm>
            <a:off x="5394325" y="1399143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103864AE-4BCB-D5B1-F149-9F6767B9344E}"/>
              </a:ext>
            </a:extLst>
          </p:cNvPr>
          <p:cNvGrpSpPr/>
          <p:nvPr/>
        </p:nvGrpSpPr>
        <p:grpSpPr>
          <a:xfrm>
            <a:off x="574040" y="3382337"/>
            <a:ext cx="6172200" cy="5651571"/>
            <a:chOff x="574040" y="3382337"/>
            <a:chExt cx="6172200" cy="5651571"/>
          </a:xfrm>
        </p:grpSpPr>
        <p:sp>
          <p:nvSpPr>
            <p:cNvPr id="3" name="Rectángulo: esquinas redondeadas 2">
              <a:extLst>
                <a:ext uri="{FF2B5EF4-FFF2-40B4-BE49-F238E27FC236}">
                  <a16:creationId xmlns:a16="http://schemas.microsoft.com/office/drawing/2014/main" id="{D3B00E96-B174-366C-F82E-BB581BE76AB8}"/>
                </a:ext>
              </a:extLst>
            </p:cNvPr>
            <p:cNvSpPr>
              <a:spLocks/>
            </p:cNvSpPr>
            <p:nvPr/>
          </p:nvSpPr>
          <p:spPr>
            <a:xfrm>
              <a:off x="574040" y="3382337"/>
              <a:ext cx="6172200" cy="1245633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1. Integrantes del equipo</a:t>
              </a:r>
            </a:p>
          </p:txBody>
        </p:sp>
        <p:sp>
          <p:nvSpPr>
            <p:cNvPr id="4" name="Rectángulo: esquinas redondeadas 3">
              <a:extLst>
                <a:ext uri="{FF2B5EF4-FFF2-40B4-BE49-F238E27FC236}">
                  <a16:creationId xmlns:a16="http://schemas.microsoft.com/office/drawing/2014/main" id="{952B738F-50C3-A8F6-C852-9A5F5069926B}"/>
                </a:ext>
              </a:extLst>
            </p:cNvPr>
            <p:cNvSpPr>
              <a:spLocks/>
            </p:cNvSpPr>
            <p:nvPr/>
          </p:nvSpPr>
          <p:spPr>
            <a:xfrm>
              <a:off x="574040" y="4850983"/>
              <a:ext cx="6172199" cy="1245633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 Descripción del proyecto</a:t>
              </a:r>
            </a:p>
          </p:txBody>
        </p:sp>
        <p:sp>
          <p:nvSpPr>
            <p:cNvPr id="5" name="Rectángulo: esquinas redondeadas 4">
              <a:extLst>
                <a:ext uri="{FF2B5EF4-FFF2-40B4-BE49-F238E27FC236}">
                  <a16:creationId xmlns:a16="http://schemas.microsoft.com/office/drawing/2014/main" id="{F322B0A2-8FB9-B505-B941-AA7792A1BDE5}"/>
                </a:ext>
              </a:extLst>
            </p:cNvPr>
            <p:cNvSpPr>
              <a:spLocks/>
            </p:cNvSpPr>
            <p:nvPr/>
          </p:nvSpPr>
          <p:spPr>
            <a:xfrm>
              <a:off x="574040" y="6319629"/>
              <a:ext cx="6172200" cy="1245633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3. Objetivos del proyecto</a:t>
              </a:r>
            </a:p>
          </p:txBody>
        </p:sp>
        <p:sp>
          <p:nvSpPr>
            <p:cNvPr id="6" name="Rectángulo: esquinas redondeadas 5">
              <a:extLst>
                <a:ext uri="{FF2B5EF4-FFF2-40B4-BE49-F238E27FC236}">
                  <a16:creationId xmlns:a16="http://schemas.microsoft.com/office/drawing/2014/main" id="{EC823E6F-56A2-C207-3068-021D23222459}"/>
                </a:ext>
              </a:extLst>
            </p:cNvPr>
            <p:cNvSpPr>
              <a:spLocks/>
            </p:cNvSpPr>
            <p:nvPr/>
          </p:nvSpPr>
          <p:spPr>
            <a:xfrm>
              <a:off x="574040" y="7788275"/>
              <a:ext cx="6172199" cy="1245633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4. Alcance y limitaciones del proyecto</a:t>
              </a:r>
            </a:p>
          </p:txBody>
        </p:sp>
      </p:grpSp>
      <p:sp>
        <p:nvSpPr>
          <p:cNvPr id="9" name="Rectángulo 8">
            <a:extLst>
              <a:ext uri="{FF2B5EF4-FFF2-40B4-BE49-F238E27FC236}">
                <a16:creationId xmlns:a16="http://schemas.microsoft.com/office/drawing/2014/main" id="{5C90580F-396F-5DB9-6B65-00CF9D3A8F4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AA9CBCD1-351E-BE3A-956F-6BC68E968DDB}"/>
              </a:ext>
            </a:extLst>
          </p:cNvPr>
          <p:cNvGrpSpPr/>
          <p:nvPr/>
        </p:nvGrpSpPr>
        <p:grpSpPr>
          <a:xfrm>
            <a:off x="6974840" y="3384153"/>
            <a:ext cx="6172200" cy="5647939"/>
            <a:chOff x="6974840" y="3384153"/>
            <a:chExt cx="6172200" cy="5647939"/>
          </a:xfrm>
        </p:grpSpPr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1156872E-768F-A2BC-559E-94DA7514B328}"/>
                </a:ext>
              </a:extLst>
            </p:cNvPr>
            <p:cNvSpPr>
              <a:spLocks/>
            </p:cNvSpPr>
            <p:nvPr/>
          </p:nvSpPr>
          <p:spPr>
            <a:xfrm>
              <a:off x="6974840" y="3384153"/>
              <a:ext cx="6172200" cy="1245633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L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5. Metodología de trabajo</a:t>
              </a:r>
            </a:p>
          </p:txBody>
        </p:sp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DC2F09E6-DE7F-3766-883C-27C44A791B72}"/>
                </a:ext>
              </a:extLst>
            </p:cNvPr>
            <p:cNvSpPr>
              <a:spLocks/>
            </p:cNvSpPr>
            <p:nvPr/>
          </p:nvSpPr>
          <p:spPr>
            <a:xfrm>
              <a:off x="6974840" y="4852799"/>
              <a:ext cx="6172199" cy="1245633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6. Cronograma</a:t>
              </a:r>
            </a:p>
          </p:txBody>
        </p:sp>
        <p:sp>
          <p:nvSpPr>
            <p:cNvPr id="10" name="Rectángulo: esquinas redondeadas 9">
              <a:extLst>
                <a:ext uri="{FF2B5EF4-FFF2-40B4-BE49-F238E27FC236}">
                  <a16:creationId xmlns:a16="http://schemas.microsoft.com/office/drawing/2014/main" id="{AE59C766-18CB-75C7-A4DA-75EA7B3B8CB6}"/>
                </a:ext>
              </a:extLst>
            </p:cNvPr>
            <p:cNvSpPr>
              <a:spLocks/>
            </p:cNvSpPr>
            <p:nvPr/>
          </p:nvSpPr>
          <p:spPr>
            <a:xfrm>
              <a:off x="6974840" y="6317813"/>
              <a:ext cx="6172200" cy="1245633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7. Arquitectura de software</a:t>
              </a:r>
            </a:p>
          </p:txBody>
        </p:sp>
        <p:sp>
          <p:nvSpPr>
            <p:cNvPr id="11" name="Rectángulo: esquinas redondeadas 10">
              <a:extLst>
                <a:ext uri="{FF2B5EF4-FFF2-40B4-BE49-F238E27FC236}">
                  <a16:creationId xmlns:a16="http://schemas.microsoft.com/office/drawing/2014/main" id="{A8BCD5B9-8089-F290-9169-F7C5F3DFBD68}"/>
                </a:ext>
              </a:extLst>
            </p:cNvPr>
            <p:cNvSpPr>
              <a:spLocks/>
            </p:cNvSpPr>
            <p:nvPr/>
          </p:nvSpPr>
          <p:spPr>
            <a:xfrm>
              <a:off x="6974840" y="7786459"/>
              <a:ext cx="6172199" cy="1245633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8. Modelo de datos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B16DAE35-926B-CEB6-F96B-C3E82897714E}"/>
              </a:ext>
            </a:extLst>
          </p:cNvPr>
          <p:cNvGrpSpPr/>
          <p:nvPr/>
        </p:nvGrpSpPr>
        <p:grpSpPr>
          <a:xfrm>
            <a:off x="13369957" y="3382337"/>
            <a:ext cx="6172200" cy="5647940"/>
            <a:chOff x="13369957" y="3382337"/>
            <a:chExt cx="6172200" cy="5647940"/>
          </a:xfrm>
        </p:grpSpPr>
        <p:sp>
          <p:nvSpPr>
            <p:cNvPr id="12" name="Rectángulo: esquinas redondeadas 11">
              <a:extLst>
                <a:ext uri="{FF2B5EF4-FFF2-40B4-BE49-F238E27FC236}">
                  <a16:creationId xmlns:a16="http://schemas.microsoft.com/office/drawing/2014/main" id="{2A38E1B7-162F-500C-A538-C779E774DB20}"/>
                </a:ext>
              </a:extLst>
            </p:cNvPr>
            <p:cNvSpPr>
              <a:spLocks/>
            </p:cNvSpPr>
            <p:nvPr/>
          </p:nvSpPr>
          <p:spPr>
            <a:xfrm>
              <a:off x="13369957" y="3382337"/>
              <a:ext cx="6172200" cy="1245633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9. Tecnologías utilizadas</a:t>
              </a:r>
            </a:p>
          </p:txBody>
        </p:sp>
        <p:sp>
          <p:nvSpPr>
            <p:cNvPr id="13" name="Rectángulo: esquinas redondeadas 12">
              <a:extLst>
                <a:ext uri="{FF2B5EF4-FFF2-40B4-BE49-F238E27FC236}">
                  <a16:creationId xmlns:a16="http://schemas.microsoft.com/office/drawing/2014/main" id="{1EBB88F6-0DBF-CE5D-9655-60F9AE07AB43}"/>
                </a:ext>
              </a:extLst>
            </p:cNvPr>
            <p:cNvSpPr>
              <a:spLocks/>
            </p:cNvSpPr>
            <p:nvPr/>
          </p:nvSpPr>
          <p:spPr>
            <a:xfrm>
              <a:off x="13369958" y="4850982"/>
              <a:ext cx="6172199" cy="1245633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10. Etapas principales implementación</a:t>
              </a:r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C816CBB3-1FD0-35B7-4981-4476D88F58EB}"/>
                </a:ext>
              </a:extLst>
            </p:cNvPr>
            <p:cNvSpPr>
              <a:spLocks/>
            </p:cNvSpPr>
            <p:nvPr/>
          </p:nvSpPr>
          <p:spPr>
            <a:xfrm>
              <a:off x="13369957" y="6317813"/>
              <a:ext cx="6172200" cy="1245633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11. Demostración del resultado</a:t>
              </a:r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67204659-5C65-85BE-1AD7-E7F17D86C0EA}"/>
                </a:ext>
              </a:extLst>
            </p:cNvPr>
            <p:cNvSpPr>
              <a:spLocks/>
            </p:cNvSpPr>
            <p:nvPr/>
          </p:nvSpPr>
          <p:spPr>
            <a:xfrm>
              <a:off x="13369958" y="7784644"/>
              <a:ext cx="6172199" cy="1245633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12. Conclusión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26451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81225-206D-C03D-3CD3-9705326DA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9FF91C7C-1D0F-90D2-8EBE-925CD11F7A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8DA28F1-334C-0B13-D78D-7AFAEB55626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B26BC7A5-935B-2063-0D1E-58D7BDD7FEF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7FE1321-3CF4-126B-B57B-1B85ACDF4C4A}"/>
              </a:ext>
            </a:extLst>
          </p:cNvPr>
          <p:cNvSpPr txBox="1"/>
          <p:nvPr/>
        </p:nvSpPr>
        <p:spPr>
          <a:xfrm>
            <a:off x="5280024" y="1181825"/>
            <a:ext cx="11096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FLUJO DEL SISTEMA (PERFIL RECEPCIONISTA)</a:t>
            </a:r>
          </a:p>
        </p:txBody>
      </p:sp>
      <p:pic>
        <p:nvPicPr>
          <p:cNvPr id="9" name="Imagen 8" descr="Diagrama&#10;&#10;Descripción generada automáticamente">
            <a:extLst>
              <a:ext uri="{FF2B5EF4-FFF2-40B4-BE49-F238E27FC236}">
                <a16:creationId xmlns:a16="http://schemas.microsoft.com/office/drawing/2014/main" id="{6A2C27C5-CD22-2716-AD27-E10BE1CF1A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" t="1359" r="583" b="18483"/>
          <a:stretch/>
        </p:blipFill>
        <p:spPr>
          <a:xfrm>
            <a:off x="1327150" y="2102045"/>
            <a:ext cx="17449800" cy="817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087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5D1C19-86DF-94EA-D44D-F260B6268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CFD30221-3315-A902-3633-B70AB645A0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E95A5BCA-F63E-7742-CD34-2C451BE503F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06631FC-0964-E9AE-73D5-749A09C06CD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3E94AA2-182C-6AB8-0A63-F056A44BB646}"/>
              </a:ext>
            </a:extLst>
          </p:cNvPr>
          <p:cNvSpPr txBox="1"/>
          <p:nvPr/>
        </p:nvSpPr>
        <p:spPr>
          <a:xfrm>
            <a:off x="5280024" y="1181825"/>
            <a:ext cx="11096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FLUJO DEL SISTEMA (PERFIL VETERINARIO)</a:t>
            </a:r>
          </a:p>
        </p:txBody>
      </p:sp>
      <p:pic>
        <p:nvPicPr>
          <p:cNvPr id="6" name="Imagen 5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D307078C-648B-56D9-4CB5-3EB740BEB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" t="1723" r="727" b="20851"/>
          <a:stretch/>
        </p:blipFill>
        <p:spPr>
          <a:xfrm>
            <a:off x="146050" y="2416175"/>
            <a:ext cx="1981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849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81225-206D-C03D-3CD3-9705326DA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9FF91C7C-1D0F-90D2-8EBE-925CD11F7A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8DA28F1-334C-0B13-D78D-7AFAEB55626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B26BC7A5-935B-2063-0D1E-58D7BDD7FEF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7FE1321-3CF4-126B-B57B-1B85ACDF4C4A}"/>
              </a:ext>
            </a:extLst>
          </p:cNvPr>
          <p:cNvSpPr txBox="1"/>
          <p:nvPr/>
        </p:nvSpPr>
        <p:spPr>
          <a:xfrm>
            <a:off x="5394325" y="5069900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DEMOSTRACIÓN DEL RESULTADO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C7CAAB9-1070-E6BD-192A-F246E44D8438}"/>
              </a:ext>
            </a:extLst>
          </p:cNvPr>
          <p:cNvSpPr txBox="1"/>
          <p:nvPr/>
        </p:nvSpPr>
        <p:spPr>
          <a:xfrm>
            <a:off x="5861050" y="5959475"/>
            <a:ext cx="100513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i="1" dirty="0">
                <a:hlinkClick r:id="rId2"/>
              </a:rPr>
              <a:t>https://drive.google.com/file/d/1CT9ma-tEG_wEiUtNShpK-Y4ReREb1NLd/view?usp=sharing</a:t>
            </a:r>
            <a:endParaRPr lang="es-CL" i="1" dirty="0"/>
          </a:p>
        </p:txBody>
      </p:sp>
    </p:spTree>
    <p:extLst>
      <p:ext uri="{BB962C8B-B14F-4D97-AF65-F5344CB8AC3E}">
        <p14:creationId xmlns:p14="http://schemas.microsoft.com/office/powerpoint/2010/main" val="379296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4FF2E-A66E-501A-150C-DC2962C27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C1CE045D-F7A6-9BE8-3815-3461DA42B7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382C44AD-ADDB-FB58-6E5E-4B349E2497F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F68AE85F-8F97-4CEE-76E8-23E65BF5819E}"/>
              </a:ext>
            </a:extLst>
          </p:cNvPr>
          <p:cNvSpPr txBox="1"/>
          <p:nvPr/>
        </p:nvSpPr>
        <p:spPr>
          <a:xfrm>
            <a:off x="5394325" y="1399143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RESULTADOS OBTENIDOS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241ED983-61F8-A0F8-9E84-21C476E50BEA}"/>
              </a:ext>
            </a:extLst>
          </p:cNvPr>
          <p:cNvSpPr>
            <a:spLocks/>
          </p:cNvSpPr>
          <p:nvPr/>
        </p:nvSpPr>
        <p:spPr>
          <a:xfrm>
            <a:off x="1746250" y="2762164"/>
            <a:ext cx="7381876" cy="7148041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Objetivos por Sprint:</a:t>
            </a:r>
          </a:p>
          <a:p>
            <a:pPr algn="ctr"/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Sprint 1: 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Fundamentos del sistema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Sprint 2: 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Gestión de fichas médicas y reservas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Sprint 3: 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Notificaciones y optimización de funcionalidades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Sprint 4: 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Refinamiento del sistema de reservas y notificaciones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Sprint 5: 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Finalización y estabilidad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7F4159D9-3875-38D9-D02E-CEB8083848C7}"/>
              </a:ext>
            </a:extLst>
          </p:cNvPr>
          <p:cNvSpPr>
            <a:spLocks/>
          </p:cNvSpPr>
          <p:nvPr/>
        </p:nvSpPr>
        <p:spPr>
          <a:xfrm>
            <a:off x="10975974" y="2762164"/>
            <a:ext cx="7381876" cy="714804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Resultados:</a:t>
            </a:r>
          </a:p>
          <a:p>
            <a:pPr algn="just"/>
            <a:endParaRPr lang="es-E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Sprint 1: </a:t>
            </a: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 del sistema establecida con gestión de datos y seguridad.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Sprint 2</a:t>
            </a: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Funcionalidades de fichas y reservas implementadas.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Sprint 3: </a:t>
            </a: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Notificaciones automáticas y optimización de funcionalidades.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Sprint 4: </a:t>
            </a: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Reservas y notificaciones pulidas para mayor eficacia.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Sprint 5: </a:t>
            </a: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Sistema completo y estable, listo para implementación final.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C1F57BF5-6172-1E84-7291-7991282E9FF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38226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  <p:bldP spid="3" grpId="0" animBg="1"/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9F2A46-011C-0DDD-9969-68D49FB51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7F473DDC-41EA-DB25-DC50-059A055778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9CD205DF-2941-C926-FF24-FA19D8FC4BE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E182E4DE-042B-1E7C-B284-22361378F501}"/>
              </a:ext>
            </a:extLst>
          </p:cNvPr>
          <p:cNvSpPr txBox="1"/>
          <p:nvPr/>
        </p:nvSpPr>
        <p:spPr>
          <a:xfrm>
            <a:off x="5927725" y="996057"/>
            <a:ext cx="87725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OBSTÁCULOS PRESENTADOS DURANTE EL DESARROLLO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A77F7248-EA0A-2E98-57A0-74494D3F98ED}"/>
              </a:ext>
            </a:extLst>
          </p:cNvPr>
          <p:cNvSpPr>
            <a:spLocks/>
          </p:cNvSpPr>
          <p:nvPr/>
        </p:nvSpPr>
        <p:spPr>
          <a:xfrm>
            <a:off x="3041650" y="3431362"/>
            <a:ext cx="6162677" cy="5556416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Tiempo limitado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Pocas reuniones con el cliente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Conocimientos técnicos limitados</a:t>
            </a:r>
            <a:endParaRPr lang="es-C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DE7A08BB-4561-589D-B36A-9E2EB5E3A85D}"/>
              </a:ext>
            </a:extLst>
          </p:cNvPr>
          <p:cNvSpPr>
            <a:spLocks/>
          </p:cNvSpPr>
          <p:nvPr/>
        </p:nvSpPr>
        <p:spPr>
          <a:xfrm>
            <a:off x="10899775" y="3431362"/>
            <a:ext cx="6162676" cy="555641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Problemas con los modales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 de reservas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Django Channels</a:t>
            </a:r>
            <a:endParaRPr lang="es-CL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FF275BD-BDEB-DFA6-93E9-57D01315942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63300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  <p:bldP spid="3" grpId="0" animBg="1"/>
      <p:bldP spid="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F6336E-8E5D-C0CF-B728-D2D2C48F8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7634E1D1-21D5-3F62-8F2B-04D01DA716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50DEE10-64BF-FCC3-983F-BF42E070F58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5B39978B-F894-F6B0-D856-3D921EDB753F}"/>
              </a:ext>
            </a:extLst>
          </p:cNvPr>
          <p:cNvSpPr txBox="1"/>
          <p:nvPr/>
        </p:nvSpPr>
        <p:spPr>
          <a:xfrm>
            <a:off x="5394325" y="5362287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CONCLUSIÓN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8E9CB7B-E33B-4158-10AF-BA119E5CA52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547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531FC5B-DCEA-363D-906B-37918FFC36D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8941"/>
            <a:ext cx="1752600" cy="129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E02AA84-2084-DF32-5EA5-810C316B8AD9}"/>
              </a:ext>
            </a:extLst>
          </p:cNvPr>
          <p:cNvSpPr txBox="1"/>
          <p:nvPr/>
        </p:nvSpPr>
        <p:spPr>
          <a:xfrm>
            <a:off x="6508750" y="896409"/>
            <a:ext cx="7086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400" b="1" dirty="0">
                <a:latin typeface="Arial" panose="020B0604020202020204" pitchFamily="34" charset="0"/>
                <a:cs typeface="Arial" panose="020B0604020202020204" pitchFamily="34" charset="0"/>
              </a:rPr>
              <a:t>Integrantes del proyecto</a:t>
            </a:r>
          </a:p>
        </p:txBody>
      </p:sp>
      <p:grpSp>
        <p:nvGrpSpPr>
          <p:cNvPr id="31" name="Grupo 30">
            <a:extLst>
              <a:ext uri="{FF2B5EF4-FFF2-40B4-BE49-F238E27FC236}">
                <a16:creationId xmlns:a16="http://schemas.microsoft.com/office/drawing/2014/main" id="{FD8D2CA4-3905-26A4-C653-FD0682AC0216}"/>
              </a:ext>
            </a:extLst>
          </p:cNvPr>
          <p:cNvGrpSpPr/>
          <p:nvPr/>
        </p:nvGrpSpPr>
        <p:grpSpPr>
          <a:xfrm>
            <a:off x="1181591" y="3063875"/>
            <a:ext cx="8116639" cy="3170099"/>
            <a:chOff x="5288213" y="344044"/>
            <a:chExt cx="8116639" cy="3170099"/>
          </a:xfrm>
        </p:grpSpPr>
        <p:sp>
          <p:nvSpPr>
            <p:cNvPr id="8" name="Diagrama de flujo: proceso alternativo 7">
              <a:extLst>
                <a:ext uri="{FF2B5EF4-FFF2-40B4-BE49-F238E27FC236}">
                  <a16:creationId xmlns:a16="http://schemas.microsoft.com/office/drawing/2014/main" id="{5191C90D-366D-56B1-871F-719264477925}"/>
                </a:ext>
              </a:extLst>
            </p:cNvPr>
            <p:cNvSpPr/>
            <p:nvPr/>
          </p:nvSpPr>
          <p:spPr>
            <a:xfrm>
              <a:off x="5288213" y="344044"/>
              <a:ext cx="8116639" cy="3170099"/>
            </a:xfrm>
            <a:prstGeom prst="flowChartAlternateProcess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dirty="0"/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FD895B85-D427-D791-C282-C558EC702FAE}"/>
                </a:ext>
              </a:extLst>
            </p:cNvPr>
            <p:cNvSpPr txBox="1"/>
            <p:nvPr/>
          </p:nvSpPr>
          <p:spPr>
            <a:xfrm>
              <a:off x="9543633" y="1692275"/>
              <a:ext cx="2692315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L" sz="19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Javier Fleiderman</a:t>
              </a:r>
            </a:p>
          </p:txBody>
        </p:sp>
        <p:pic>
          <p:nvPicPr>
            <p:cNvPr id="1026" name="Picture 2" descr="Interfaz de usuario gráfica&#10;&#10;Descripción generada automáticamente">
              <a:extLst>
                <a:ext uri="{FF2B5EF4-FFF2-40B4-BE49-F238E27FC236}">
                  <a16:creationId xmlns:a16="http://schemas.microsoft.com/office/drawing/2014/main" id="{A2AC78ED-4C1D-7EDD-C442-724E2676BB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25" t="1925" r="3037" b="3045"/>
            <a:stretch/>
          </p:blipFill>
          <p:spPr bwMode="auto">
            <a:xfrm>
              <a:off x="5505285" y="497310"/>
              <a:ext cx="2891170" cy="2851468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Grupo 31">
            <a:extLst>
              <a:ext uri="{FF2B5EF4-FFF2-40B4-BE49-F238E27FC236}">
                <a16:creationId xmlns:a16="http://schemas.microsoft.com/office/drawing/2014/main" id="{C3359642-85AB-004F-398A-0E3AC36D4BE0}"/>
              </a:ext>
            </a:extLst>
          </p:cNvPr>
          <p:cNvGrpSpPr/>
          <p:nvPr/>
        </p:nvGrpSpPr>
        <p:grpSpPr>
          <a:xfrm>
            <a:off x="10805870" y="3063875"/>
            <a:ext cx="8116639" cy="3170099"/>
            <a:chOff x="5288213" y="3586010"/>
            <a:chExt cx="8116639" cy="3170099"/>
          </a:xfrm>
        </p:grpSpPr>
        <p:sp>
          <p:nvSpPr>
            <p:cNvPr id="9" name="Diagrama de flujo: proceso alternativo 8">
              <a:extLst>
                <a:ext uri="{FF2B5EF4-FFF2-40B4-BE49-F238E27FC236}">
                  <a16:creationId xmlns:a16="http://schemas.microsoft.com/office/drawing/2014/main" id="{1AF5B733-2623-4C8C-2E6F-696BF2FAEF60}"/>
                </a:ext>
              </a:extLst>
            </p:cNvPr>
            <p:cNvSpPr/>
            <p:nvPr/>
          </p:nvSpPr>
          <p:spPr>
            <a:xfrm>
              <a:off x="5288213" y="3586010"/>
              <a:ext cx="8116639" cy="3170099"/>
            </a:xfrm>
            <a:prstGeom prst="flowChartAlternateProcess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dirty="0"/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B26881E5-7DBC-92F8-D717-6139BC1E45A2}"/>
                </a:ext>
              </a:extLst>
            </p:cNvPr>
            <p:cNvSpPr txBox="1"/>
            <p:nvPr/>
          </p:nvSpPr>
          <p:spPr>
            <a:xfrm>
              <a:off x="9737102" y="4739039"/>
              <a:ext cx="230537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L" sz="1900" b="1" dirty="0">
                  <a:latin typeface="Arial" panose="020B0604020202020204" pitchFamily="34" charset="0"/>
                  <a:cs typeface="Arial" panose="020B0604020202020204" pitchFamily="34" charset="0"/>
                </a:rPr>
                <a:t>Eimy Henriquez</a:t>
              </a:r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4A9619E4-8B3F-CEED-0677-EC26204A01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38" t="3286" r="2685" b="2851"/>
            <a:stretch/>
          </p:blipFill>
          <p:spPr bwMode="auto">
            <a:xfrm>
              <a:off x="5483561" y="3739277"/>
              <a:ext cx="2891170" cy="2851467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7796CE49-E8D9-D686-24AC-81993979E261}"/>
              </a:ext>
            </a:extLst>
          </p:cNvPr>
          <p:cNvGrpSpPr/>
          <p:nvPr/>
        </p:nvGrpSpPr>
        <p:grpSpPr>
          <a:xfrm>
            <a:off x="5985709" y="6730039"/>
            <a:ext cx="8132681" cy="3170099"/>
            <a:chOff x="5272171" y="6827976"/>
            <a:chExt cx="8132681" cy="3170099"/>
          </a:xfrm>
        </p:grpSpPr>
        <p:sp>
          <p:nvSpPr>
            <p:cNvPr id="10" name="Diagrama de flujo: proceso alternativo 9">
              <a:extLst>
                <a:ext uri="{FF2B5EF4-FFF2-40B4-BE49-F238E27FC236}">
                  <a16:creationId xmlns:a16="http://schemas.microsoft.com/office/drawing/2014/main" id="{0ECD2BC8-3BC6-B63F-9807-85553DECFF5D}"/>
                </a:ext>
              </a:extLst>
            </p:cNvPr>
            <p:cNvSpPr/>
            <p:nvPr/>
          </p:nvSpPr>
          <p:spPr>
            <a:xfrm>
              <a:off x="5272171" y="6827976"/>
              <a:ext cx="8132681" cy="3170099"/>
            </a:xfrm>
            <a:prstGeom prst="flowChartAlternateProcess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47DB18A0-59A3-B1AE-36A6-D0B061353DE5}"/>
                </a:ext>
              </a:extLst>
            </p:cNvPr>
            <p:cNvSpPr txBox="1"/>
            <p:nvPr/>
          </p:nvSpPr>
          <p:spPr>
            <a:xfrm>
              <a:off x="9546027" y="8092174"/>
              <a:ext cx="2539915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L" sz="19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Byron Muñoz</a:t>
              </a:r>
            </a:p>
          </p:txBody>
        </p:sp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FA8ADF9-F5A0-64B5-2BA1-A1369EACF6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37" t="2844" r="1621" b="2956"/>
            <a:stretch/>
          </p:blipFill>
          <p:spPr bwMode="auto">
            <a:xfrm>
              <a:off x="5501274" y="6981242"/>
              <a:ext cx="2891170" cy="2851467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CuadroTexto 29">
            <a:extLst>
              <a:ext uri="{FF2B5EF4-FFF2-40B4-BE49-F238E27FC236}">
                <a16:creationId xmlns:a16="http://schemas.microsoft.com/office/drawing/2014/main" id="{655011CB-E8AB-CA57-561D-6361FC39926C}"/>
              </a:ext>
            </a:extLst>
          </p:cNvPr>
          <p:cNvSpPr txBox="1"/>
          <p:nvPr/>
        </p:nvSpPr>
        <p:spPr>
          <a:xfrm>
            <a:off x="755650" y="1169055"/>
            <a:ext cx="3657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b="1" dirty="0">
                <a:latin typeface="Arial" panose="020B0604020202020204" pitchFamily="34" charset="0"/>
                <a:cs typeface="Arial" panose="020B0604020202020204" pitchFamily="34" charset="0"/>
              </a:rPr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D779895-3A8B-B61C-ACE5-B3BC3A1BCB4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338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B42DDC2F-EDC7-6C43-BCAA-C6060CFA45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73BCF22-4DC4-121F-F5A5-9DFF03F9D2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36314B3F-E646-58D9-635D-5BA5D50D0D02}"/>
              </a:ext>
            </a:extLst>
          </p:cNvPr>
          <p:cNvSpPr txBox="1"/>
          <p:nvPr/>
        </p:nvSpPr>
        <p:spPr>
          <a:xfrm>
            <a:off x="6832600" y="1399143"/>
            <a:ext cx="6438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DESCRIPCIÓN DEL PROYECTO </a:t>
            </a:r>
          </a:p>
        </p:txBody>
      </p:sp>
      <p:sp>
        <p:nvSpPr>
          <p:cNvPr id="75" name="Flecha: a la derecha 74">
            <a:extLst>
              <a:ext uri="{FF2B5EF4-FFF2-40B4-BE49-F238E27FC236}">
                <a16:creationId xmlns:a16="http://schemas.microsoft.com/office/drawing/2014/main" id="{A6AFBC47-2E47-25E6-47AE-50AF41D3486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061450" y="5883275"/>
            <a:ext cx="1981200" cy="106680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6" name="Rectángulo: esquinas redondeadas 75">
            <a:extLst>
              <a:ext uri="{FF2B5EF4-FFF2-40B4-BE49-F238E27FC236}">
                <a16:creationId xmlns:a16="http://schemas.microsoft.com/office/drawing/2014/main" id="{C4D45397-E978-35C7-8116-2825F2D2BDBB}"/>
              </a:ext>
            </a:extLst>
          </p:cNvPr>
          <p:cNvSpPr>
            <a:spLocks/>
          </p:cNvSpPr>
          <p:nvPr/>
        </p:nvSpPr>
        <p:spPr>
          <a:xfrm>
            <a:off x="11728450" y="2606675"/>
            <a:ext cx="7315200" cy="76200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24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Propuesta de solución</a:t>
            </a:r>
          </a:p>
          <a:p>
            <a:pPr algn="ctr"/>
            <a:endParaRPr lang="es-CL" sz="1900" b="1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ES" sz="19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Es por esto por lo que, como especialistas, hemos propuesto VETSYS, una plataforma web que permitirá la digitalización y automatización de procesos clave.</a:t>
            </a:r>
          </a:p>
          <a:p>
            <a:pPr algn="just"/>
            <a:endParaRPr lang="es-ES" sz="19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ES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Incluyendo:</a:t>
            </a:r>
          </a:p>
          <a:p>
            <a:pPr algn="just"/>
            <a:endParaRPr lang="es-ES" sz="19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Gestión de Fichas Médicas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19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Gestión de citas médicas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19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Interfaz intuitiva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19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Seguridad avanzada</a:t>
            </a:r>
            <a:endParaRPr lang="es-CL" sz="19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Rectángulo: esquinas redondeadas 73">
            <a:extLst>
              <a:ext uri="{FF2B5EF4-FFF2-40B4-BE49-F238E27FC236}">
                <a16:creationId xmlns:a16="http://schemas.microsoft.com/office/drawing/2014/main" id="{805B65AE-46B8-1FB9-823A-4D22B3A12F1B}"/>
              </a:ext>
            </a:extLst>
          </p:cNvPr>
          <p:cNvSpPr>
            <a:spLocks/>
          </p:cNvSpPr>
          <p:nvPr/>
        </p:nvSpPr>
        <p:spPr>
          <a:xfrm>
            <a:off x="1090640" y="2606675"/>
            <a:ext cx="7315200" cy="76200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900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L" sz="24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Problema y dolor</a:t>
            </a:r>
          </a:p>
          <a:p>
            <a:pPr algn="ctr"/>
            <a:endParaRPr lang="es-CL" sz="1900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sz="1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Contexto:</a:t>
            </a:r>
          </a:p>
          <a:p>
            <a:pPr algn="ctr"/>
            <a:endParaRPr lang="es-ES" sz="19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La Clínica Veterinaria Alonkura, ubicada en La Cisterna, Región Metropolitana.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19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En 2008, se formalizó un convenio con el municipio para crear un policlínico comunal, con vigencia hasta 2025.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19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aumento de la demanda de servicios a sobrecargado la clínica.</a:t>
            </a:r>
          </a:p>
          <a:p>
            <a:pPr algn="ctr"/>
            <a:endParaRPr lang="es-CL" sz="1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sz="1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Problema:</a:t>
            </a:r>
          </a:p>
          <a:p>
            <a:pPr algn="ctr"/>
            <a:endParaRPr lang="es-ES" sz="19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sistema actual de gestión de fichas es manual y se guardan en archivadores.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19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Esto provoca retrasos y errores en la identificación y recuperación de fichas.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19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Se necesita un sistema informático para automatizar procesos y mejorar la atención sin afectar la calidad del servicio.</a:t>
            </a:r>
          </a:p>
          <a:p>
            <a:pPr algn="ctr"/>
            <a:endParaRPr lang="es-CL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s-CL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79B0CC9-B70A-515C-0EC6-4F6570C9D3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30055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  <p:bldP spid="75" grpId="0" animBg="1"/>
      <p:bldP spid="76" grpId="0" animBg="1"/>
      <p:bldP spid="7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A8EE13C-F9F0-A545-8721-BAE0B01F0F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32050" y="4968875"/>
            <a:ext cx="3005299" cy="553998"/>
          </a:xfrm>
        </p:spPr>
        <p:txBody>
          <a:bodyPr/>
          <a:lstStyle/>
          <a:p>
            <a:r>
              <a:rPr lang="es-CL" dirty="0"/>
              <a:t>REQUISITO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97EC4A-DE1D-454A-ACDD-588224C6D1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L" dirty="0"/>
              <a:t>01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7F45AFB-1376-9947-A512-CE2C17B62E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15486" y="6061967"/>
            <a:ext cx="3263943" cy="3323987"/>
          </a:xfrm>
        </p:spPr>
        <p:txBody>
          <a:bodyPr/>
          <a:lstStyle/>
          <a:p>
            <a:pPr algn="just"/>
            <a:r>
              <a:rPr lang="es-MX" sz="2400" dirty="0"/>
              <a:t>El sistema debe permitir la actualización de las fichas médicas con nuevos procedimientos, tratamientos, etc. registrando automáticamente la fecha y el usuario.</a:t>
            </a:r>
            <a:endParaRPr lang="es-CL" sz="2400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A0A6C20-F0BA-0843-B880-59E242379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CL" dirty="0"/>
              <a:t>REQUISITO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108FB1B-9D1C-0442-B5DC-2284214384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CL" dirty="0"/>
              <a:t>02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039F57FA-276E-7F4D-822A-86F75FEDC32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424673" y="6061967"/>
            <a:ext cx="3263943" cy="2585323"/>
          </a:xfrm>
        </p:spPr>
        <p:txBody>
          <a:bodyPr/>
          <a:lstStyle/>
          <a:p>
            <a:pPr algn="just"/>
            <a:r>
              <a:rPr lang="es-MX" sz="2400" dirty="0">
                <a:solidFill>
                  <a:schemeClr val="tx1"/>
                </a:solidFill>
              </a:rPr>
              <a:t>El sistema debe permitir ingresar el </a:t>
            </a:r>
            <a:r>
              <a:rPr lang="es-MX" sz="2400" dirty="0" err="1">
                <a:solidFill>
                  <a:schemeClr val="tx1"/>
                </a:solidFill>
              </a:rPr>
              <a:t>rut</a:t>
            </a:r>
            <a:r>
              <a:rPr lang="es-MX" sz="2400" dirty="0">
                <a:solidFill>
                  <a:schemeClr val="tx1"/>
                </a:solidFill>
              </a:rPr>
              <a:t> del propietario o número de ficha para desplegar una lista de las mascotas asociadas a esa persona</a:t>
            </a:r>
            <a:r>
              <a:rPr lang="es-CL" sz="2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49568F48-DEAD-0D4F-8912-0EE6DD061FB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s-CL" dirty="0"/>
              <a:t>REQUSITO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9F23BE58-851C-F943-B7F2-2713ADA0F9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s-CL" dirty="0"/>
              <a:t>03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99074E08-90A0-ED4A-8ED9-36179A06D5B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s-CL" dirty="0"/>
              <a:t>REQUISITO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6ACE7EBE-F98B-FC4E-8D54-28BA6D3A71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s-CL" dirty="0"/>
              <a:t>04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8C1ED042-A112-F446-BC43-5166043C58B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4714781" y="6061967"/>
            <a:ext cx="3263943" cy="2954655"/>
          </a:xfrm>
        </p:spPr>
        <p:txBody>
          <a:bodyPr/>
          <a:lstStyle/>
          <a:p>
            <a:pPr algn="just"/>
            <a:r>
              <a:rPr lang="es-MX" sz="2400" dirty="0"/>
              <a:t>El sistema debe permitir la creación de múltiples sesiones simultáneamente permitiendo a cada profesional gestionar su sesión y registrar sus acciones</a:t>
            </a:r>
            <a:r>
              <a:rPr lang="es-CL" sz="2400" dirty="0"/>
              <a:t>.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1ACE152A-FBFC-F1B1-29A6-77C712E3E022}"/>
              </a:ext>
            </a:extLst>
          </p:cNvPr>
          <p:cNvSpPr txBox="1">
            <a:spLocks/>
          </p:cNvSpPr>
          <p:nvPr/>
        </p:nvSpPr>
        <p:spPr>
          <a:xfrm>
            <a:off x="2302727" y="6061967"/>
            <a:ext cx="3263943" cy="2954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ctr">
              <a:defRPr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El sistema debe permitir la creación y registro de fichas médicas de las mascotas con detalles relevantes como nombre coma especie, raza, </a:t>
            </a:r>
            <a:r>
              <a:rPr kumimoji="0" lang="es-CL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etc.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01CF0B68-6261-A9C0-9AF8-BD28C578BC8E}"/>
              </a:ext>
            </a:extLst>
          </p:cNvPr>
          <p:cNvSpPr/>
          <p:nvPr/>
        </p:nvSpPr>
        <p:spPr>
          <a:xfrm>
            <a:off x="0" y="505027"/>
            <a:ext cx="4946650" cy="115627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Proyecto “VetSys”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78123C7-09BE-5EEC-3BF2-36336EADCFC2}"/>
              </a:ext>
            </a:extLst>
          </p:cNvPr>
          <p:cNvSpPr txBox="1"/>
          <p:nvPr/>
        </p:nvSpPr>
        <p:spPr>
          <a:xfrm>
            <a:off x="7423280" y="790776"/>
            <a:ext cx="7581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REQUERIMIENTOS FUNCIONALES</a:t>
            </a:r>
          </a:p>
        </p:txBody>
      </p:sp>
    </p:spTree>
    <p:extLst>
      <p:ext uri="{BB962C8B-B14F-4D97-AF65-F5344CB8AC3E}">
        <p14:creationId xmlns:p14="http://schemas.microsoft.com/office/powerpoint/2010/main" val="122262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58B310-2377-EBCE-9B09-0E673E9CB2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10EE125-D04E-ED90-5735-598598CE36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32050" y="4968875"/>
            <a:ext cx="3005299" cy="553998"/>
          </a:xfrm>
        </p:spPr>
        <p:txBody>
          <a:bodyPr/>
          <a:lstStyle/>
          <a:p>
            <a:r>
              <a:rPr lang="es-CL" dirty="0"/>
              <a:t>REQUISITO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41DB68D-F8A3-11A1-09FB-29563CF210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32050" y="2200396"/>
            <a:ext cx="2955170" cy="2308324"/>
          </a:xfrm>
        </p:spPr>
        <p:txBody>
          <a:bodyPr/>
          <a:lstStyle/>
          <a:p>
            <a:r>
              <a:rPr lang="es-CL" dirty="0"/>
              <a:t>05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EDCFE2-5D33-2408-E7BF-12C7E60F06C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15486" y="6061967"/>
            <a:ext cx="3263943" cy="2954655"/>
          </a:xfrm>
        </p:spPr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El sistema debe permitir la notificación automática </a:t>
            </a:r>
            <a:r>
              <a:rPr kumimoji="0" lang="es-CL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al</a:t>
            </a:r>
            <a:r>
              <a:rPr kumimoji="0" lang="es-MX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médico cuando un paciente ha llegado a la clínica mediante notificación en el sistema en tiempo real.</a:t>
            </a:r>
            <a:endParaRPr kumimoji="0" lang="es-CL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D3B3B04-03C5-0910-1EB8-674571E9AF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CL" dirty="0"/>
              <a:t>REQUISITO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B902DE4-D699-BACB-688F-F7C03452A3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CL" dirty="0"/>
              <a:t>06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427F5E4-DB07-CCB2-DF3A-21FDF0071A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424673" y="6061967"/>
            <a:ext cx="3263943" cy="2585323"/>
          </a:xfrm>
        </p:spPr>
        <p:txBody>
          <a:bodyPr/>
          <a:lstStyle/>
          <a:p>
            <a:pPr algn="just"/>
            <a:r>
              <a:rPr lang="es-MX" sz="2400" dirty="0">
                <a:solidFill>
                  <a:schemeClr val="tx1"/>
                </a:solidFill>
              </a:rPr>
              <a:t>El sistema debe permitir la gestión de reservas por parte del personal, asignando horarios a los pacientes y registrándolos en el sistema.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642FBBC-E3A4-5504-46F2-B3E326D9555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s-CL" dirty="0"/>
              <a:t>REQUSITO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EFE07C71-6BB4-0E94-984E-1284B56B812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s-CL" dirty="0"/>
              <a:t>07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BD51651-4EFB-7642-0092-704A78C4630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s-CL" dirty="0"/>
              <a:t>REQUISITO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5C3E8FCA-FFFB-CCF0-0AD6-DAAFEE0948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s-CL" dirty="0"/>
              <a:t>08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8CF2AC40-AB4E-AE53-516C-C825A35BF48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4714781" y="6061967"/>
            <a:ext cx="3263943" cy="2954655"/>
          </a:xfrm>
        </p:spPr>
        <p:txBody>
          <a:bodyPr/>
          <a:lstStyle/>
          <a:p>
            <a:pPr algn="just"/>
            <a:r>
              <a:rPr lang="es-MX" sz="2400" dirty="0"/>
              <a:t>El sistema debe permitir registrar los procedimientos realizados a las mascotas tales como tratamientos, indicaciones y próximos controles.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F86FB1B3-5135-1211-B78D-5C0FC4D40DE1}"/>
              </a:ext>
            </a:extLst>
          </p:cNvPr>
          <p:cNvSpPr txBox="1">
            <a:spLocks/>
          </p:cNvSpPr>
          <p:nvPr/>
        </p:nvSpPr>
        <p:spPr>
          <a:xfrm>
            <a:off x="2277663" y="6061967"/>
            <a:ext cx="3263943" cy="2954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ctr">
              <a:defRPr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El sistema debe permitir la consulta y visualización rápida de las fichas médicas de las mascotas en cualquier momento, con opciones de búsqueda avanzada. </a:t>
            </a:r>
            <a:endParaRPr kumimoji="0" lang="es-CL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966EEF51-4C59-303C-185A-819536729A8C}"/>
              </a:ext>
            </a:extLst>
          </p:cNvPr>
          <p:cNvSpPr/>
          <p:nvPr/>
        </p:nvSpPr>
        <p:spPr>
          <a:xfrm>
            <a:off x="0" y="505027"/>
            <a:ext cx="4946650" cy="115627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Proyecto “VetSys”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0064B0A-81D3-27BA-A1F5-008ED68855B3}"/>
              </a:ext>
            </a:extLst>
          </p:cNvPr>
          <p:cNvSpPr txBox="1"/>
          <p:nvPr/>
        </p:nvSpPr>
        <p:spPr>
          <a:xfrm>
            <a:off x="7423280" y="790776"/>
            <a:ext cx="7581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REQUERIMIENTOS FUNCIONALES</a:t>
            </a:r>
          </a:p>
        </p:txBody>
      </p:sp>
    </p:spTree>
    <p:extLst>
      <p:ext uri="{BB962C8B-B14F-4D97-AF65-F5344CB8AC3E}">
        <p14:creationId xmlns:p14="http://schemas.microsoft.com/office/powerpoint/2010/main" val="2106146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92F3A-BD28-C8C2-FBDE-733A22E85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418D739C-A3DF-6EC6-1C07-E2837C3930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32050" y="4968875"/>
            <a:ext cx="3005299" cy="553998"/>
          </a:xfrm>
        </p:spPr>
        <p:txBody>
          <a:bodyPr/>
          <a:lstStyle/>
          <a:p>
            <a:r>
              <a:rPr lang="es-CL" dirty="0"/>
              <a:t>REQUISITO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529C6E4-F4E4-5590-AB62-C11C1C8606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32050" y="2200396"/>
            <a:ext cx="2955170" cy="2308324"/>
          </a:xfrm>
        </p:spPr>
        <p:txBody>
          <a:bodyPr/>
          <a:lstStyle/>
          <a:p>
            <a:r>
              <a:rPr lang="es-CL" dirty="0"/>
              <a:t>01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D4891AF-7714-ED4B-4DBA-8BC50A2B65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15486" y="6061967"/>
            <a:ext cx="3263943" cy="2585323"/>
          </a:xfrm>
        </p:spPr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El sistema debe ser simple y fácil de entender, cubriendo todas las necesidades funcionales sin añadir complejidad innecesaria</a:t>
            </a:r>
            <a:r>
              <a:rPr kumimoji="0" lang="es-CL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581B1AC-C113-0DC1-573E-9FE67C7518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CL" dirty="0"/>
              <a:t>REQUISITO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D19D0CAE-BB2D-C7F8-160F-9A95129D1E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CL" dirty="0"/>
              <a:t>02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DF26965-1E08-56C2-17D8-822AA3F8F4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424673" y="6061967"/>
            <a:ext cx="3263943" cy="2954655"/>
          </a:xfrm>
        </p:spPr>
        <p:txBody>
          <a:bodyPr/>
          <a:lstStyle/>
          <a:p>
            <a:pPr algn="just"/>
            <a:r>
              <a:rPr lang="es-MX" sz="2400" dirty="0">
                <a:solidFill>
                  <a:schemeClr val="tx1"/>
                </a:solidFill>
              </a:rPr>
              <a:t>El sistema debe mantener la identidad visual de la clínica</a:t>
            </a:r>
            <a:r>
              <a:rPr lang="es-CL" sz="2400" dirty="0">
                <a:solidFill>
                  <a:schemeClr val="tx1"/>
                </a:solidFill>
              </a:rPr>
              <a:t>, </a:t>
            </a:r>
            <a:r>
              <a:rPr lang="es-MX" sz="2400" dirty="0">
                <a:solidFill>
                  <a:schemeClr val="tx1"/>
                </a:solidFill>
              </a:rPr>
              <a:t>utilizando los colores institucionales verde y blanco</a:t>
            </a:r>
            <a:r>
              <a:rPr lang="es-CL" sz="2400" dirty="0">
                <a:solidFill>
                  <a:schemeClr val="tx1"/>
                </a:solidFill>
              </a:rPr>
              <a:t>, </a:t>
            </a:r>
            <a:r>
              <a:rPr lang="es-MX" sz="2400" dirty="0">
                <a:solidFill>
                  <a:schemeClr val="tx1"/>
                </a:solidFill>
              </a:rPr>
              <a:t>el logotipo oficial</a:t>
            </a:r>
            <a:r>
              <a:rPr lang="es-CL" sz="2400" dirty="0">
                <a:solidFill>
                  <a:schemeClr val="tx1"/>
                </a:solidFill>
              </a:rPr>
              <a:t>, </a:t>
            </a:r>
            <a:r>
              <a:rPr lang="es-MX" sz="2400" dirty="0">
                <a:solidFill>
                  <a:schemeClr val="tx1"/>
                </a:solidFill>
              </a:rPr>
              <a:t>y fuentes aprobadas</a:t>
            </a:r>
            <a:r>
              <a:rPr lang="es-CL" sz="2400" dirty="0">
                <a:solidFill>
                  <a:schemeClr val="tx1"/>
                </a:solidFill>
              </a:rPr>
              <a:t>.</a:t>
            </a:r>
            <a:endParaRPr lang="es-MX" sz="2400" dirty="0">
              <a:solidFill>
                <a:schemeClr val="tx1"/>
              </a:solidFill>
            </a:endParaRP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4325CB51-57F3-DF4C-90FB-0CFE12CDBD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s-CL" dirty="0"/>
              <a:t>REQUSITO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63E8A8E2-ADAE-A43B-1C47-9F9BA49A88F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s-CL" dirty="0"/>
              <a:t>03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2451C173-D2DB-509C-0255-1C1D850FC4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s-CL" dirty="0"/>
              <a:t>REQUISITO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EA4511C8-CE0C-7A45-CC82-67B2FD8CB34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s-CL" dirty="0"/>
              <a:t>04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EA8D7998-97AC-C060-B28A-1B20AAD68D7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4714781" y="6061967"/>
            <a:ext cx="3263943" cy="2954655"/>
          </a:xfrm>
        </p:spPr>
        <p:txBody>
          <a:bodyPr/>
          <a:lstStyle/>
          <a:p>
            <a:pPr algn="just"/>
            <a:r>
              <a:rPr lang="es-MX" sz="2400" dirty="0"/>
              <a:t>El sistema debe ser accesible desde múltiples dispositivos y computadores, permitiendo su uso simultáneo en diferentes estaciones de trabajo de la clínica</a:t>
            </a:r>
            <a:r>
              <a:rPr lang="es-CL" sz="2400" dirty="0"/>
              <a:t>.</a:t>
            </a:r>
            <a:endParaRPr lang="es-MX" sz="2400" dirty="0"/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7BE2D237-41F9-A53C-EAF7-AB3B0F2A53BD}"/>
              </a:ext>
            </a:extLst>
          </p:cNvPr>
          <p:cNvSpPr txBox="1">
            <a:spLocks/>
          </p:cNvSpPr>
          <p:nvPr/>
        </p:nvSpPr>
        <p:spPr>
          <a:xfrm>
            <a:off x="2277663" y="6061967"/>
            <a:ext cx="3263943" cy="2585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ctr">
              <a:defRPr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El sistema debe tener una interfaz intuitiva y fácil de usar, facilitando la interacción de todos los actores con el sistema y reduciendo el tiempo de aprendizaje</a:t>
            </a:r>
            <a:r>
              <a:rPr kumimoji="0" lang="es-CL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15C312C-563D-5FD5-DC25-7E9CFD91568D}"/>
              </a:ext>
            </a:extLst>
          </p:cNvPr>
          <p:cNvSpPr/>
          <p:nvPr/>
        </p:nvSpPr>
        <p:spPr>
          <a:xfrm>
            <a:off x="0" y="505027"/>
            <a:ext cx="4946650" cy="115627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Proyecto “VetSys”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001458F-E428-223F-5210-1A9A8D9221C5}"/>
              </a:ext>
            </a:extLst>
          </p:cNvPr>
          <p:cNvSpPr txBox="1"/>
          <p:nvPr/>
        </p:nvSpPr>
        <p:spPr>
          <a:xfrm>
            <a:off x="7423280" y="790776"/>
            <a:ext cx="8267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REQUERIMIENTOS NO FUNCIONALES</a:t>
            </a:r>
          </a:p>
        </p:txBody>
      </p:sp>
    </p:spTree>
    <p:extLst>
      <p:ext uri="{BB962C8B-B14F-4D97-AF65-F5344CB8AC3E}">
        <p14:creationId xmlns:p14="http://schemas.microsoft.com/office/powerpoint/2010/main" val="1406738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D0D71C-B61F-675C-0082-81F4B6B33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289A5911-1C5A-D0F1-9610-20B8FC329F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839B6A47-A715-6237-980D-07F4097945E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A6E5D71C-AFDC-149D-FBDE-2939D0A648B5}"/>
              </a:ext>
            </a:extLst>
          </p:cNvPr>
          <p:cNvSpPr txBox="1"/>
          <p:nvPr/>
        </p:nvSpPr>
        <p:spPr>
          <a:xfrm>
            <a:off x="6832600" y="1399143"/>
            <a:ext cx="6438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OBJETIVOS DEL PROYECTO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6DE18C85-1555-1FF2-F18C-DD0AC4CB1E25}"/>
              </a:ext>
            </a:extLst>
          </p:cNvPr>
          <p:cNvGrpSpPr/>
          <p:nvPr/>
        </p:nvGrpSpPr>
        <p:grpSpPr>
          <a:xfrm>
            <a:off x="1336674" y="2585506"/>
            <a:ext cx="17430750" cy="2383369"/>
            <a:chOff x="1336674" y="2585506"/>
            <a:chExt cx="17430750" cy="2383369"/>
          </a:xfrm>
        </p:grpSpPr>
        <p:sp>
          <p:nvSpPr>
            <p:cNvPr id="74" name="Rectángulo: esquinas redondeadas 73">
              <a:extLst>
                <a:ext uri="{FF2B5EF4-FFF2-40B4-BE49-F238E27FC236}">
                  <a16:creationId xmlns:a16="http://schemas.microsoft.com/office/drawing/2014/main" id="{460D2585-FDA2-9964-AE61-5A461D9D8296}"/>
                </a:ext>
              </a:extLst>
            </p:cNvPr>
            <p:cNvSpPr>
              <a:spLocks/>
            </p:cNvSpPr>
            <p:nvPr/>
          </p:nvSpPr>
          <p:spPr>
            <a:xfrm>
              <a:off x="1336674" y="2585506"/>
              <a:ext cx="17430750" cy="2383369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dirty="0"/>
            </a:p>
          </p:txBody>
        </p:sp>
        <p:sp>
          <p:nvSpPr>
            <p:cNvPr id="78" name="CuadroTexto 77">
              <a:extLst>
                <a:ext uri="{FF2B5EF4-FFF2-40B4-BE49-F238E27FC236}">
                  <a16:creationId xmlns:a16="http://schemas.microsoft.com/office/drawing/2014/main" id="{95A5E97E-932D-5524-C855-858E98741A6F}"/>
                </a:ext>
              </a:extLst>
            </p:cNvPr>
            <p:cNvSpPr txBox="1"/>
            <p:nvPr/>
          </p:nvSpPr>
          <p:spPr>
            <a:xfrm>
              <a:off x="4514154" y="2767164"/>
              <a:ext cx="11075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L" sz="2800" u="sng" dirty="0">
                  <a:solidFill>
                    <a:schemeClr val="bg1"/>
                  </a:solidFill>
                </a:rPr>
                <a:t>Objetivo General</a:t>
              </a:r>
            </a:p>
          </p:txBody>
        </p:sp>
        <p:sp>
          <p:nvSpPr>
            <p:cNvPr id="81" name="CuadroTexto 80">
              <a:extLst>
                <a:ext uri="{FF2B5EF4-FFF2-40B4-BE49-F238E27FC236}">
                  <a16:creationId xmlns:a16="http://schemas.microsoft.com/office/drawing/2014/main" id="{591AACB2-FF88-1C69-3C6A-C9F4470E9600}"/>
                </a:ext>
              </a:extLst>
            </p:cNvPr>
            <p:cNvSpPr txBox="1"/>
            <p:nvPr/>
          </p:nvSpPr>
          <p:spPr>
            <a:xfrm>
              <a:off x="1898648" y="3490636"/>
              <a:ext cx="163068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" sz="2800" dirty="0">
                  <a:solidFill>
                    <a:schemeClr val="bg1"/>
                  </a:solidFill>
                </a:rPr>
                <a:t>Implementar un sistema de gestión para la Clínica Veterinaria Alonkura que automatice y digitalice los procesos clave, mejorando la eficiencia operativa, la calidad del servicio, y la experiencia de los usuarios.  </a:t>
              </a: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E78B4F4D-67FB-8544-E283-22F31D618A65}"/>
              </a:ext>
            </a:extLst>
          </p:cNvPr>
          <p:cNvGrpSpPr/>
          <p:nvPr/>
        </p:nvGrpSpPr>
        <p:grpSpPr>
          <a:xfrm>
            <a:off x="1336674" y="5264971"/>
            <a:ext cx="17430750" cy="4645236"/>
            <a:chOff x="1336674" y="5264971"/>
            <a:chExt cx="17430750" cy="4645236"/>
          </a:xfrm>
        </p:grpSpPr>
        <p:sp>
          <p:nvSpPr>
            <p:cNvPr id="76" name="Rectángulo: esquinas redondeadas 75">
              <a:extLst>
                <a:ext uri="{FF2B5EF4-FFF2-40B4-BE49-F238E27FC236}">
                  <a16:creationId xmlns:a16="http://schemas.microsoft.com/office/drawing/2014/main" id="{A6E32857-2037-CB43-1A62-6E5A3E4C47FF}"/>
                </a:ext>
              </a:extLst>
            </p:cNvPr>
            <p:cNvSpPr>
              <a:spLocks/>
            </p:cNvSpPr>
            <p:nvPr/>
          </p:nvSpPr>
          <p:spPr>
            <a:xfrm>
              <a:off x="1336674" y="5264971"/>
              <a:ext cx="17430750" cy="4645236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dirty="0"/>
            </a:p>
          </p:txBody>
        </p:sp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1EB07646-B950-BDF8-C577-63F09769E262}"/>
                </a:ext>
              </a:extLst>
            </p:cNvPr>
            <p:cNvSpPr txBox="1"/>
            <p:nvPr/>
          </p:nvSpPr>
          <p:spPr>
            <a:xfrm>
              <a:off x="4514154" y="5393065"/>
              <a:ext cx="11075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L" sz="2800" b="1" u="sng" dirty="0"/>
                <a:t>Objetivos específicos</a:t>
              </a: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DABD395B-8013-3D47-5488-C07B27269681}"/>
                </a:ext>
              </a:extLst>
            </p:cNvPr>
            <p:cNvSpPr txBox="1"/>
            <p:nvPr/>
          </p:nvSpPr>
          <p:spPr>
            <a:xfrm>
              <a:off x="1517650" y="6159054"/>
              <a:ext cx="8763000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100" dirty="0"/>
                <a:t>Planificar el proyecto y recoger los requerimientos para su implementación.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s-ES" sz="21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100" dirty="0"/>
                <a:t>Desarrollar un módulo para gestionar las fichas médicas de las mascotas.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s-ES" sz="21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100" dirty="0"/>
                <a:t>Implementar un sistema de gestión de datos de los propietarios con funciones seguras.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s-ES" sz="21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100" dirty="0"/>
                <a:t>Desarrollar un módulo de reservas que permita al personal programar citas y notificar automáticamente al veterinario.</a:t>
              </a:r>
              <a:endParaRPr lang="es-CL" sz="2100" dirty="0"/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9A9F45A8-F0F6-2B9E-2330-127F51228B76}"/>
                </a:ext>
              </a:extLst>
            </p:cNvPr>
            <p:cNvSpPr txBox="1"/>
            <p:nvPr/>
          </p:nvSpPr>
          <p:spPr>
            <a:xfrm>
              <a:off x="10309226" y="6188075"/>
              <a:ext cx="7667624" cy="3323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100" dirty="0"/>
                <a:t>Diseñar una interfaz de usuario intuitiva para facilitar su uso.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s-ES" sz="21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100" dirty="0"/>
                <a:t>Garantizar la accesibilidad del sistema en múltiples dispositivos.</a:t>
              </a:r>
              <a:endParaRPr lang="es-CL" sz="21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s-ES" sz="21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100" dirty="0"/>
                <a:t>Desarrollar un módulo de reservas para mejorar la programación de citas.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s-ES" sz="21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100" dirty="0"/>
                <a:t>Asegurar la seguridad y confidencialidad de los datos con controles de acceso.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s-ES" sz="2100" dirty="0"/>
            </a:p>
          </p:txBody>
        </p:sp>
      </p:grpSp>
      <p:sp>
        <p:nvSpPr>
          <p:cNvPr id="3" name="Rectángulo 2">
            <a:extLst>
              <a:ext uri="{FF2B5EF4-FFF2-40B4-BE49-F238E27FC236}">
                <a16:creationId xmlns:a16="http://schemas.microsoft.com/office/drawing/2014/main" id="{D7036F4B-2A44-4BE9-13A3-D9C6BD9E054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34718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A23A7-0218-B381-9B30-B297EFDC0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01F676F6-EE6D-F478-1923-ED6BAD322E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040" y="1182211"/>
            <a:ext cx="3839210" cy="433864"/>
          </a:xfrm>
        </p:spPr>
        <p:txBody>
          <a:bodyPr/>
          <a:lstStyle/>
          <a:p>
            <a:pPr algn="ctr"/>
            <a:r>
              <a:rPr lang="es-CL" sz="2800" dirty="0"/>
              <a:t>Proyecto “VetSys”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7A7B0AA-9E94-52A1-8651-9FEEB82C6D9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6650" y="827643"/>
            <a:ext cx="762000" cy="124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371CDC66-F25B-9FB9-8DF8-FF5A465BA7B4}"/>
              </a:ext>
            </a:extLst>
          </p:cNvPr>
          <p:cNvSpPr txBox="1"/>
          <p:nvPr/>
        </p:nvSpPr>
        <p:spPr>
          <a:xfrm>
            <a:off x="5394325" y="1399143"/>
            <a:ext cx="9315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ALCANCES Y LIMITACIONES DEL PROYECTO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F633CF15-F7AE-B7C0-D1E1-3A77FA32E43C}"/>
              </a:ext>
            </a:extLst>
          </p:cNvPr>
          <p:cNvSpPr>
            <a:spLocks/>
          </p:cNvSpPr>
          <p:nvPr/>
        </p:nvSpPr>
        <p:spPr>
          <a:xfrm>
            <a:off x="574040" y="2676691"/>
            <a:ext cx="6019801" cy="7233515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Alcance:</a:t>
            </a:r>
          </a:p>
          <a:p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VetSys será un sistema web para la Clínica Veterinaria Alonkura, diseñado para gestionar fichas médicas, citas y notificaciones automáticas de manera eficiente. Con una interfaz segura y accesible, priorizará funcionalidades críticas para el personal de la clínica y los dueños de mascotas, adaptándose al feedback durante su desarrollo.</a:t>
            </a:r>
            <a:endParaRPr lang="es-C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0BB789FD-1165-9DBC-16A1-19C1A756BA4C}"/>
              </a:ext>
            </a:extLst>
          </p:cNvPr>
          <p:cNvSpPr>
            <a:spLocks/>
          </p:cNvSpPr>
          <p:nvPr/>
        </p:nvSpPr>
        <p:spPr>
          <a:xfrm>
            <a:off x="7156450" y="2676691"/>
            <a:ext cx="6019802" cy="7233515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Restricciones:</a:t>
            </a:r>
          </a:p>
          <a:p>
            <a:pPr algn="ctr"/>
            <a:endParaRPr lang="es-CL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Tiempo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Costo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Alcance Adaptativo</a:t>
            </a:r>
            <a:endParaRPr lang="es-CL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91D570E-FCE1-CA88-5E84-53C98CE6E82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271250" y="10379075"/>
            <a:ext cx="44196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A5016620-8322-521F-B64A-DB53F6D0106F}"/>
              </a:ext>
            </a:extLst>
          </p:cNvPr>
          <p:cNvSpPr>
            <a:spLocks/>
          </p:cNvSpPr>
          <p:nvPr/>
        </p:nvSpPr>
        <p:spPr>
          <a:xfrm>
            <a:off x="13785849" y="2676690"/>
            <a:ext cx="6019801" cy="7233515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Alcance:</a:t>
            </a:r>
          </a:p>
          <a:p>
            <a:pPr algn="ctr"/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Acceso al sistema</a:t>
            </a:r>
          </a:p>
          <a:p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Uso de dispositivos</a:t>
            </a:r>
          </a:p>
          <a:p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Capacitación del personal</a:t>
            </a:r>
          </a:p>
        </p:txBody>
      </p:sp>
    </p:spTree>
    <p:extLst>
      <p:ext uri="{BB962C8B-B14F-4D97-AF65-F5344CB8AC3E}">
        <p14:creationId xmlns:p14="http://schemas.microsoft.com/office/powerpoint/2010/main" val="3026976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73" grpId="0"/>
      <p:bldP spid="3" grpId="0" animBg="1"/>
      <p:bldP spid="6" grpId="0" animBg="1"/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2446</TotalTime>
  <Words>1489</Words>
  <Application>Microsoft Office PowerPoint</Application>
  <PresentationFormat>Personalizado</PresentationFormat>
  <Paragraphs>388</Paragraphs>
  <Slides>25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03</dc:title>
  <dc:creator>Gabriel Mendez F.</dc:creator>
  <cp:lastModifiedBy>Javier Andrés Fleiderman</cp:lastModifiedBy>
  <cp:revision>35</cp:revision>
  <dcterms:created xsi:type="dcterms:W3CDTF">2021-04-02T01:36:00Z</dcterms:created>
  <dcterms:modified xsi:type="dcterms:W3CDTF">2024-11-30T02:26:03Z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2021-03-30T00:00:00Z</vt:filetime>
  </property>
  <property fmtid="{D5CDD505-2E9C-101B-9397-08002B2CF9AE}" pid="3" name="Creator">
    <vt:lpwstr>Adobe Illustrator 25.2 (Macintosh)</vt:lpwstr>
  </property>
  <property fmtid="{D5CDD505-2E9C-101B-9397-08002B2CF9AE}" pid="4" name="LastSaved">
    <vt:filetime>2021-04-02T00:00:00Z</vt:filetime>
  </property>
</Properties>
</file>